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  <p:sldMasterId id="2147483747" r:id="rId5"/>
  </p:sldMasterIdLst>
  <p:notesMasterIdLst>
    <p:notesMasterId r:id="rId21"/>
  </p:notesMasterIdLst>
  <p:handoutMasterIdLst>
    <p:handoutMasterId r:id="rId22"/>
  </p:handoutMasterIdLst>
  <p:sldIdLst>
    <p:sldId id="256" r:id="rId6"/>
    <p:sldId id="285" r:id="rId7"/>
    <p:sldId id="346" r:id="rId8"/>
    <p:sldId id="325" r:id="rId9"/>
    <p:sldId id="349" r:id="rId10"/>
    <p:sldId id="365" r:id="rId11"/>
    <p:sldId id="357" r:id="rId12"/>
    <p:sldId id="362" r:id="rId13"/>
    <p:sldId id="330" r:id="rId14"/>
    <p:sldId id="301" r:id="rId15"/>
    <p:sldId id="367" r:id="rId16"/>
    <p:sldId id="363" r:id="rId17"/>
    <p:sldId id="366" r:id="rId18"/>
    <p:sldId id="313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2DE150B-92C3-5A46-954E-2938B8C5D4EE}">
          <p14:sldIdLst/>
        </p14:section>
        <p14:section name="COVER" id="{2A54DFCA-7270-D64A-8DA6-5624368258C1}">
          <p14:sldIdLst>
            <p14:sldId id="256"/>
          </p14:sldIdLst>
        </p14:section>
        <p14:section name="TITLE" id="{5326ED26-578D-174F-973B-20F55C3585A8}">
          <p14:sldIdLst>
            <p14:sldId id="285"/>
          </p14:sldIdLst>
        </p14:section>
        <p14:section name="SECTION TITLES" id="{CE63BCD1-9739-444D-A6CF-D1EC76F5CD47}">
          <p14:sldIdLst>
            <p14:sldId id="346"/>
            <p14:sldId id="325"/>
            <p14:sldId id="349"/>
            <p14:sldId id="365"/>
            <p14:sldId id="357"/>
            <p14:sldId id="362"/>
            <p14:sldId id="330"/>
            <p14:sldId id="301"/>
            <p14:sldId id="367"/>
            <p14:sldId id="363"/>
            <p14:sldId id="366"/>
            <p14:sldId id="313"/>
            <p14:sldId id="283"/>
          </p14:sldIdLst>
        </p14:section>
        <p14:section name="CONTENT" id="{5103284C-BA20-014C-9112-C3DEDBE5F422}">
          <p14:sldIdLst/>
        </p14:section>
        <p14:section name="STATEMENTS AND QUOTES" id="{87F8792A-8C89-8B40-B4CC-6D6D2A882CCF}">
          <p14:sldIdLst/>
        </p14:section>
        <p14:section name="ICONS" id="{522D4EEB-4209-8C4E-B14F-AF4AEB1C6FB4}">
          <p14:sldIdLst/>
        </p14:section>
        <p14:section name="TABLES AND CHARTS" id="{1B7F3CD6-0513-0742-B1BF-12528ED89404}">
          <p14:sldIdLst/>
        </p14:section>
        <p14:section name="DEVICES" id="{4C1BE01A-BC7B-B143-BEFD-6F5FBAD19AC1}">
          <p14:sldIdLst/>
        </p14:section>
        <p14:section name="TEAM / MISC" id="{8675FB6C-3ACB-F948-A52E-0007312C0BB6}">
          <p14:sldIdLst/>
        </p14:section>
        <p14:section name="EXAMPLES" id="{BBF09053-99BF-B644-9BAF-6532FEA68B85}">
          <p14:sldIdLst/>
        </p14:section>
        <p14:section name="CLOSING SLIDES" id="{5AECD337-E528-534B-A380-C422C3E0A8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ughes" initials="MH" lastIdx="49" clrIdx="0">
    <p:extLst>
      <p:ext uri="{19B8F6BF-5375-455C-9EA6-DF929625EA0E}">
        <p15:presenceInfo xmlns:p15="http://schemas.microsoft.com/office/powerpoint/2012/main" userId="S::mhughes@csod.com::f7f77b87-641d-4c1b-b9e0-0b818fed9677" providerId="AD"/>
      </p:ext>
    </p:extLst>
  </p:cmAuthor>
  <p:cmAuthor id="2" name="Connie Costigan" initials="CC" lastIdx="8" clrIdx="1">
    <p:extLst>
      <p:ext uri="{19B8F6BF-5375-455C-9EA6-DF929625EA0E}">
        <p15:presenceInfo xmlns:p15="http://schemas.microsoft.com/office/powerpoint/2012/main" userId="S::ccostigan@csod.com::2f59174e-6b81-40df-ada3-e72d3e3bac00" providerId="AD"/>
      </p:ext>
    </p:extLst>
  </p:cmAuthor>
  <p:cmAuthor id="3" name="Carol Dullmeyer" initials="CD" lastIdx="1" clrIdx="2">
    <p:extLst>
      <p:ext uri="{19B8F6BF-5375-455C-9EA6-DF929625EA0E}">
        <p15:presenceInfo xmlns:p15="http://schemas.microsoft.com/office/powerpoint/2012/main" userId="S::cdullmeyer@csod.com::a4697966-9583-4d9d-a3c9-f37fb3841df7" providerId="AD"/>
      </p:ext>
    </p:extLst>
  </p:cmAuthor>
  <p:cmAuthor id="4" name="Theresa Damato" initials="TD" lastIdx="17" clrIdx="3">
    <p:extLst>
      <p:ext uri="{19B8F6BF-5375-455C-9EA6-DF929625EA0E}">
        <p15:presenceInfo xmlns:p15="http://schemas.microsoft.com/office/powerpoint/2012/main" userId="S::tdamato@csod.com::6b0295c7-80a4-4c1b-8512-9019ced44e7a" providerId="AD"/>
      </p:ext>
    </p:extLst>
  </p:cmAuthor>
  <p:cmAuthor id="5" name="Sarah Rosas" initials="SR" lastIdx="2" clrIdx="4">
    <p:extLst>
      <p:ext uri="{19B8F6BF-5375-455C-9EA6-DF929625EA0E}">
        <p15:presenceInfo xmlns:p15="http://schemas.microsoft.com/office/powerpoint/2012/main" userId="S::srosas@csod.com::47b20397-ffef-42e9-afed-b9a9db64fb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517"/>
    <a:srgbClr val="E0E0E0"/>
    <a:srgbClr val="808080"/>
    <a:srgbClr val="25D929"/>
    <a:srgbClr val="EEEEEE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80204" autoAdjust="0"/>
  </p:normalViewPr>
  <p:slideViewPr>
    <p:cSldViewPr snapToGrid="0" snapToObjects="1">
      <p:cViewPr varScale="1">
        <p:scale>
          <a:sx n="101" d="100"/>
          <a:sy n="101" d="100"/>
        </p:scale>
        <p:origin x="199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533649-9D2D-8342-9AC4-CEB4F67EA414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A1E99E-FBBB-604D-B1DD-86217963C380}">
      <dgm:prSet phldrT="[Text]" phldr="1"/>
      <dgm:spPr/>
      <dgm:t>
        <a:bodyPr/>
        <a:lstStyle/>
        <a:p>
          <a:endParaRPr lang="en-US"/>
        </a:p>
      </dgm:t>
    </dgm:pt>
    <dgm:pt modelId="{D9DB730A-DC9D-5344-A060-7F5335901A65}" type="parTrans" cxnId="{C68E2047-F769-0145-ABBC-055EF07108BA}">
      <dgm:prSet/>
      <dgm:spPr/>
      <dgm:t>
        <a:bodyPr/>
        <a:lstStyle/>
        <a:p>
          <a:endParaRPr lang="en-US"/>
        </a:p>
      </dgm:t>
    </dgm:pt>
    <dgm:pt modelId="{6BCAC6CD-D8BB-A64C-9A4C-E686AC022E06}" type="sibTrans" cxnId="{C68E2047-F769-0145-ABBC-055EF07108BA}">
      <dgm:prSet/>
      <dgm:spPr/>
      <dgm:t>
        <a:bodyPr/>
        <a:lstStyle/>
        <a:p>
          <a:endParaRPr lang="en-US"/>
        </a:p>
      </dgm:t>
    </dgm:pt>
    <dgm:pt modelId="{81BFD689-4E6C-0E45-9030-07F29D98F51A}">
      <dgm:prSet phldrT="[Text]" phldr="1"/>
      <dgm:spPr/>
      <dgm:t>
        <a:bodyPr/>
        <a:lstStyle/>
        <a:p>
          <a:endParaRPr lang="en-US"/>
        </a:p>
      </dgm:t>
    </dgm:pt>
    <dgm:pt modelId="{F42C9913-BDA6-3644-8EE2-A0DB646B5E04}" type="parTrans" cxnId="{041B475A-0412-A040-91A4-2A3792AF0FEC}">
      <dgm:prSet/>
      <dgm:spPr/>
      <dgm:t>
        <a:bodyPr/>
        <a:lstStyle/>
        <a:p>
          <a:endParaRPr lang="en-US"/>
        </a:p>
      </dgm:t>
    </dgm:pt>
    <dgm:pt modelId="{49D4D400-946E-9044-AB1E-0A3FB6CC9480}" type="sibTrans" cxnId="{041B475A-0412-A040-91A4-2A3792AF0FEC}">
      <dgm:prSet/>
      <dgm:spPr/>
      <dgm:t>
        <a:bodyPr/>
        <a:lstStyle/>
        <a:p>
          <a:endParaRPr lang="en-US"/>
        </a:p>
      </dgm:t>
    </dgm:pt>
    <dgm:pt modelId="{5B277DC4-C657-E348-8183-D48BBEDB6264}">
      <dgm:prSet phldrT="[Text]" phldr="1"/>
      <dgm:spPr/>
      <dgm:t>
        <a:bodyPr/>
        <a:lstStyle/>
        <a:p>
          <a:endParaRPr lang="en-US"/>
        </a:p>
      </dgm:t>
    </dgm:pt>
    <dgm:pt modelId="{05994B37-2D34-4540-BF04-1D2630A9F50D}" type="parTrans" cxnId="{7188A1EE-BC5C-774C-B971-FA67232E45E3}">
      <dgm:prSet/>
      <dgm:spPr/>
      <dgm:t>
        <a:bodyPr/>
        <a:lstStyle/>
        <a:p>
          <a:endParaRPr lang="en-US"/>
        </a:p>
      </dgm:t>
    </dgm:pt>
    <dgm:pt modelId="{FF455C6F-BF54-6542-8AE7-5318F9E4B747}" type="sibTrans" cxnId="{7188A1EE-BC5C-774C-B971-FA67232E45E3}">
      <dgm:prSet/>
      <dgm:spPr/>
      <dgm:t>
        <a:bodyPr/>
        <a:lstStyle/>
        <a:p>
          <a:endParaRPr lang="en-US"/>
        </a:p>
      </dgm:t>
    </dgm:pt>
    <dgm:pt modelId="{7E760910-E63B-1448-B24A-2857196FE49F}">
      <dgm:prSet phldrT="[Text]" phldr="1"/>
      <dgm:spPr/>
      <dgm:t>
        <a:bodyPr/>
        <a:lstStyle/>
        <a:p>
          <a:endParaRPr lang="en-US"/>
        </a:p>
      </dgm:t>
    </dgm:pt>
    <dgm:pt modelId="{8FF0ADD8-58F9-BD4E-825C-C66647BE24E3}" type="parTrans" cxnId="{83C004A7-CCDA-9E4F-B33C-372976CBE26E}">
      <dgm:prSet/>
      <dgm:spPr/>
      <dgm:t>
        <a:bodyPr/>
        <a:lstStyle/>
        <a:p>
          <a:endParaRPr lang="en-US"/>
        </a:p>
      </dgm:t>
    </dgm:pt>
    <dgm:pt modelId="{2D46DCA5-C260-6040-80BC-73231BF67083}" type="sibTrans" cxnId="{83C004A7-CCDA-9E4F-B33C-372976CBE26E}">
      <dgm:prSet/>
      <dgm:spPr/>
      <dgm:t>
        <a:bodyPr/>
        <a:lstStyle/>
        <a:p>
          <a:endParaRPr lang="en-US"/>
        </a:p>
      </dgm:t>
    </dgm:pt>
    <dgm:pt modelId="{6F2E26BA-3720-5E48-A0A0-0407C3056FEE}">
      <dgm:prSet phldrT="[Text]" phldr="1"/>
      <dgm:spPr/>
      <dgm:t>
        <a:bodyPr/>
        <a:lstStyle/>
        <a:p>
          <a:endParaRPr lang="en-US" dirty="0"/>
        </a:p>
      </dgm:t>
    </dgm:pt>
    <dgm:pt modelId="{44E5C7B0-721A-644A-BFF1-CA0CF33C0F3E}" type="parTrans" cxnId="{EA5C431C-8DF4-4B44-9D0A-10986B0E40E8}">
      <dgm:prSet/>
      <dgm:spPr/>
      <dgm:t>
        <a:bodyPr/>
        <a:lstStyle/>
        <a:p>
          <a:endParaRPr lang="en-US"/>
        </a:p>
      </dgm:t>
    </dgm:pt>
    <dgm:pt modelId="{995689E3-7FB0-AE41-80AF-4DF99532ABFD}" type="sibTrans" cxnId="{EA5C431C-8DF4-4B44-9D0A-10986B0E40E8}">
      <dgm:prSet/>
      <dgm:spPr/>
      <dgm:t>
        <a:bodyPr/>
        <a:lstStyle/>
        <a:p>
          <a:endParaRPr lang="en-US"/>
        </a:p>
      </dgm:t>
    </dgm:pt>
    <dgm:pt modelId="{70039B0E-4794-8D4E-886A-555B36F5008A}">
      <dgm:prSet/>
      <dgm:spPr/>
      <dgm:t>
        <a:bodyPr/>
        <a:lstStyle/>
        <a:p>
          <a:endParaRPr lang="en-US"/>
        </a:p>
      </dgm:t>
    </dgm:pt>
    <dgm:pt modelId="{6FC4730E-D961-2944-BC80-37C31048197C}" type="parTrans" cxnId="{36606E98-412D-BE4A-A268-9704FB92EAEB}">
      <dgm:prSet/>
      <dgm:spPr/>
      <dgm:t>
        <a:bodyPr/>
        <a:lstStyle/>
        <a:p>
          <a:endParaRPr lang="en-US"/>
        </a:p>
      </dgm:t>
    </dgm:pt>
    <dgm:pt modelId="{D5E7DC1A-26F2-D44D-898A-0A398A280E9C}" type="sibTrans" cxnId="{36606E98-412D-BE4A-A268-9704FB92EAEB}">
      <dgm:prSet/>
      <dgm:spPr/>
      <dgm:t>
        <a:bodyPr/>
        <a:lstStyle/>
        <a:p>
          <a:endParaRPr lang="en-US"/>
        </a:p>
      </dgm:t>
    </dgm:pt>
    <dgm:pt modelId="{A8CDBBDB-CFDF-404A-BC43-37CEF30AC0B7}" type="pres">
      <dgm:prSet presAssocID="{21533649-9D2D-8342-9AC4-CEB4F67EA41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DCC27E0-89B9-614D-AAA9-A2BF828E4A13}" type="pres">
      <dgm:prSet presAssocID="{97A1E99E-FBBB-604D-B1DD-86217963C380}" presName="centerShape" presStyleLbl="node0" presStyleIdx="0" presStyleCnt="1"/>
      <dgm:spPr/>
    </dgm:pt>
    <dgm:pt modelId="{03ACE9E1-634D-F04E-8F30-6ED5EAFFE3CA}" type="pres">
      <dgm:prSet presAssocID="{81BFD689-4E6C-0E45-9030-07F29D98F51A}" presName="node" presStyleLbl="node1" presStyleIdx="0" presStyleCnt="5">
        <dgm:presLayoutVars>
          <dgm:bulletEnabled val="1"/>
        </dgm:presLayoutVars>
      </dgm:prSet>
      <dgm:spPr/>
    </dgm:pt>
    <dgm:pt modelId="{3525D9EC-9793-704F-BD52-0EEB45D61B17}" type="pres">
      <dgm:prSet presAssocID="{81BFD689-4E6C-0E45-9030-07F29D98F51A}" presName="dummy" presStyleCnt="0"/>
      <dgm:spPr/>
    </dgm:pt>
    <dgm:pt modelId="{02CA5AE5-7341-4D48-8F67-C1095C12A79E}" type="pres">
      <dgm:prSet presAssocID="{49D4D400-946E-9044-AB1E-0A3FB6CC9480}" presName="sibTrans" presStyleLbl="sibTrans2D1" presStyleIdx="0" presStyleCnt="5"/>
      <dgm:spPr/>
    </dgm:pt>
    <dgm:pt modelId="{EC7ED924-0647-9440-9CF7-DC8290F34100}" type="pres">
      <dgm:prSet presAssocID="{5B277DC4-C657-E348-8183-D48BBEDB6264}" presName="node" presStyleLbl="node1" presStyleIdx="1" presStyleCnt="5">
        <dgm:presLayoutVars>
          <dgm:bulletEnabled val="1"/>
        </dgm:presLayoutVars>
      </dgm:prSet>
      <dgm:spPr/>
    </dgm:pt>
    <dgm:pt modelId="{266D463C-2DD9-1F47-B1AF-8EC7BACD56CA}" type="pres">
      <dgm:prSet presAssocID="{5B277DC4-C657-E348-8183-D48BBEDB6264}" presName="dummy" presStyleCnt="0"/>
      <dgm:spPr/>
    </dgm:pt>
    <dgm:pt modelId="{E3ED478F-764B-6A43-89C9-E6429675AA9D}" type="pres">
      <dgm:prSet presAssocID="{FF455C6F-BF54-6542-8AE7-5318F9E4B747}" presName="sibTrans" presStyleLbl="sibTrans2D1" presStyleIdx="1" presStyleCnt="5"/>
      <dgm:spPr/>
    </dgm:pt>
    <dgm:pt modelId="{2E0DC82B-88EA-A64B-BF36-36F55BC71B2E}" type="pres">
      <dgm:prSet presAssocID="{7E760910-E63B-1448-B24A-2857196FE49F}" presName="node" presStyleLbl="node1" presStyleIdx="2" presStyleCnt="5">
        <dgm:presLayoutVars>
          <dgm:bulletEnabled val="1"/>
        </dgm:presLayoutVars>
      </dgm:prSet>
      <dgm:spPr/>
    </dgm:pt>
    <dgm:pt modelId="{7B2E51D9-DDD2-2F4A-A7D2-3C82FF55085A}" type="pres">
      <dgm:prSet presAssocID="{7E760910-E63B-1448-B24A-2857196FE49F}" presName="dummy" presStyleCnt="0"/>
      <dgm:spPr/>
    </dgm:pt>
    <dgm:pt modelId="{19897255-82D0-594E-9021-25F0567E0069}" type="pres">
      <dgm:prSet presAssocID="{2D46DCA5-C260-6040-80BC-73231BF67083}" presName="sibTrans" presStyleLbl="sibTrans2D1" presStyleIdx="2" presStyleCnt="5"/>
      <dgm:spPr/>
    </dgm:pt>
    <dgm:pt modelId="{712D2A33-EC5D-9941-9C39-1E7034102150}" type="pres">
      <dgm:prSet presAssocID="{6F2E26BA-3720-5E48-A0A0-0407C3056FEE}" presName="node" presStyleLbl="node1" presStyleIdx="3" presStyleCnt="5">
        <dgm:presLayoutVars>
          <dgm:bulletEnabled val="1"/>
        </dgm:presLayoutVars>
      </dgm:prSet>
      <dgm:spPr/>
    </dgm:pt>
    <dgm:pt modelId="{B069D0D1-8E4A-4746-BEAF-F87439353A40}" type="pres">
      <dgm:prSet presAssocID="{6F2E26BA-3720-5E48-A0A0-0407C3056FEE}" presName="dummy" presStyleCnt="0"/>
      <dgm:spPr/>
    </dgm:pt>
    <dgm:pt modelId="{0F2BD1CC-40DE-0C4E-BE3B-975A0EA32FCD}" type="pres">
      <dgm:prSet presAssocID="{995689E3-7FB0-AE41-80AF-4DF99532ABFD}" presName="sibTrans" presStyleLbl="sibTrans2D1" presStyleIdx="3" presStyleCnt="5"/>
      <dgm:spPr/>
    </dgm:pt>
    <dgm:pt modelId="{1D3E4ECF-4ABE-154B-9210-091F77973C93}" type="pres">
      <dgm:prSet presAssocID="{70039B0E-4794-8D4E-886A-555B36F5008A}" presName="node" presStyleLbl="node1" presStyleIdx="4" presStyleCnt="5">
        <dgm:presLayoutVars>
          <dgm:bulletEnabled val="1"/>
        </dgm:presLayoutVars>
      </dgm:prSet>
      <dgm:spPr/>
    </dgm:pt>
    <dgm:pt modelId="{2212E384-335E-354C-97E0-CB341B9AC2E0}" type="pres">
      <dgm:prSet presAssocID="{70039B0E-4794-8D4E-886A-555B36F5008A}" presName="dummy" presStyleCnt="0"/>
      <dgm:spPr/>
    </dgm:pt>
    <dgm:pt modelId="{02EE89AF-6518-594D-8A88-5C0FC2399D5B}" type="pres">
      <dgm:prSet presAssocID="{D5E7DC1A-26F2-D44D-898A-0A398A280E9C}" presName="sibTrans" presStyleLbl="sibTrans2D1" presStyleIdx="4" presStyleCnt="5"/>
      <dgm:spPr/>
    </dgm:pt>
  </dgm:ptLst>
  <dgm:cxnLst>
    <dgm:cxn modelId="{EA5C431C-8DF4-4B44-9D0A-10986B0E40E8}" srcId="{97A1E99E-FBBB-604D-B1DD-86217963C380}" destId="{6F2E26BA-3720-5E48-A0A0-0407C3056FEE}" srcOrd="3" destOrd="0" parTransId="{44E5C7B0-721A-644A-BFF1-CA0CF33C0F3E}" sibTransId="{995689E3-7FB0-AE41-80AF-4DF99532ABFD}"/>
    <dgm:cxn modelId="{A905E92F-70F1-7E49-AC63-136E54932948}" type="presOf" srcId="{81BFD689-4E6C-0E45-9030-07F29D98F51A}" destId="{03ACE9E1-634D-F04E-8F30-6ED5EAFFE3CA}" srcOrd="0" destOrd="0" presId="urn:microsoft.com/office/officeart/2005/8/layout/radial6"/>
    <dgm:cxn modelId="{3B757D31-8DF3-364A-B982-B69A9516246A}" type="presOf" srcId="{49D4D400-946E-9044-AB1E-0A3FB6CC9480}" destId="{02CA5AE5-7341-4D48-8F67-C1095C12A79E}" srcOrd="0" destOrd="0" presId="urn:microsoft.com/office/officeart/2005/8/layout/radial6"/>
    <dgm:cxn modelId="{E9C81D39-2E2B-4F43-AEAF-81AA6F3CABF7}" type="presOf" srcId="{21533649-9D2D-8342-9AC4-CEB4F67EA414}" destId="{A8CDBBDB-CFDF-404A-BC43-37CEF30AC0B7}" srcOrd="0" destOrd="0" presId="urn:microsoft.com/office/officeart/2005/8/layout/radial6"/>
    <dgm:cxn modelId="{C68E2047-F769-0145-ABBC-055EF07108BA}" srcId="{21533649-9D2D-8342-9AC4-CEB4F67EA414}" destId="{97A1E99E-FBBB-604D-B1DD-86217963C380}" srcOrd="0" destOrd="0" parTransId="{D9DB730A-DC9D-5344-A060-7F5335901A65}" sibTransId="{6BCAC6CD-D8BB-A64C-9A4C-E686AC022E06}"/>
    <dgm:cxn modelId="{041B475A-0412-A040-91A4-2A3792AF0FEC}" srcId="{97A1E99E-FBBB-604D-B1DD-86217963C380}" destId="{81BFD689-4E6C-0E45-9030-07F29D98F51A}" srcOrd="0" destOrd="0" parTransId="{F42C9913-BDA6-3644-8EE2-A0DB646B5E04}" sibTransId="{49D4D400-946E-9044-AB1E-0A3FB6CC9480}"/>
    <dgm:cxn modelId="{88BF805B-7B35-A843-9822-160C273738F6}" type="presOf" srcId="{2D46DCA5-C260-6040-80BC-73231BF67083}" destId="{19897255-82D0-594E-9021-25F0567E0069}" srcOrd="0" destOrd="0" presId="urn:microsoft.com/office/officeart/2005/8/layout/radial6"/>
    <dgm:cxn modelId="{1B9E7161-4879-164B-B01B-2902A8C7EF06}" type="presOf" srcId="{995689E3-7FB0-AE41-80AF-4DF99532ABFD}" destId="{0F2BD1CC-40DE-0C4E-BE3B-975A0EA32FCD}" srcOrd="0" destOrd="0" presId="urn:microsoft.com/office/officeart/2005/8/layout/radial6"/>
    <dgm:cxn modelId="{76FCAF8D-5D49-484F-93AA-F290AA5E0130}" type="presOf" srcId="{70039B0E-4794-8D4E-886A-555B36F5008A}" destId="{1D3E4ECF-4ABE-154B-9210-091F77973C93}" srcOrd="0" destOrd="0" presId="urn:microsoft.com/office/officeart/2005/8/layout/radial6"/>
    <dgm:cxn modelId="{906B4893-B121-984C-8503-70EC1297198F}" type="presOf" srcId="{FF455C6F-BF54-6542-8AE7-5318F9E4B747}" destId="{E3ED478F-764B-6A43-89C9-E6429675AA9D}" srcOrd="0" destOrd="0" presId="urn:microsoft.com/office/officeart/2005/8/layout/radial6"/>
    <dgm:cxn modelId="{36606E98-412D-BE4A-A268-9704FB92EAEB}" srcId="{97A1E99E-FBBB-604D-B1DD-86217963C380}" destId="{70039B0E-4794-8D4E-886A-555B36F5008A}" srcOrd="4" destOrd="0" parTransId="{6FC4730E-D961-2944-BC80-37C31048197C}" sibTransId="{D5E7DC1A-26F2-D44D-898A-0A398A280E9C}"/>
    <dgm:cxn modelId="{25D97B9B-DDED-8741-856E-2CFA30A85E0D}" type="presOf" srcId="{6F2E26BA-3720-5E48-A0A0-0407C3056FEE}" destId="{712D2A33-EC5D-9941-9C39-1E7034102150}" srcOrd="0" destOrd="0" presId="urn:microsoft.com/office/officeart/2005/8/layout/radial6"/>
    <dgm:cxn modelId="{83C004A7-CCDA-9E4F-B33C-372976CBE26E}" srcId="{97A1E99E-FBBB-604D-B1DD-86217963C380}" destId="{7E760910-E63B-1448-B24A-2857196FE49F}" srcOrd="2" destOrd="0" parTransId="{8FF0ADD8-58F9-BD4E-825C-C66647BE24E3}" sibTransId="{2D46DCA5-C260-6040-80BC-73231BF67083}"/>
    <dgm:cxn modelId="{51391CD0-48AD-0F45-B2E3-CC9A8965B224}" type="presOf" srcId="{97A1E99E-FBBB-604D-B1DD-86217963C380}" destId="{DDCC27E0-89B9-614D-AAA9-A2BF828E4A13}" srcOrd="0" destOrd="0" presId="urn:microsoft.com/office/officeart/2005/8/layout/radial6"/>
    <dgm:cxn modelId="{706E12D3-E46C-EC46-B297-DC27F9641D1C}" type="presOf" srcId="{7E760910-E63B-1448-B24A-2857196FE49F}" destId="{2E0DC82B-88EA-A64B-BF36-36F55BC71B2E}" srcOrd="0" destOrd="0" presId="urn:microsoft.com/office/officeart/2005/8/layout/radial6"/>
    <dgm:cxn modelId="{112E1FDB-A887-F141-81C6-2CD456EFF1AE}" type="presOf" srcId="{5B277DC4-C657-E348-8183-D48BBEDB6264}" destId="{EC7ED924-0647-9440-9CF7-DC8290F34100}" srcOrd="0" destOrd="0" presId="urn:microsoft.com/office/officeart/2005/8/layout/radial6"/>
    <dgm:cxn modelId="{4FCDF5EC-F870-1D4F-85F7-584284033DA5}" type="presOf" srcId="{D5E7DC1A-26F2-D44D-898A-0A398A280E9C}" destId="{02EE89AF-6518-594D-8A88-5C0FC2399D5B}" srcOrd="0" destOrd="0" presId="urn:microsoft.com/office/officeart/2005/8/layout/radial6"/>
    <dgm:cxn modelId="{7188A1EE-BC5C-774C-B971-FA67232E45E3}" srcId="{97A1E99E-FBBB-604D-B1DD-86217963C380}" destId="{5B277DC4-C657-E348-8183-D48BBEDB6264}" srcOrd="1" destOrd="0" parTransId="{05994B37-2D34-4540-BF04-1D2630A9F50D}" sibTransId="{FF455C6F-BF54-6542-8AE7-5318F9E4B747}"/>
    <dgm:cxn modelId="{D8D6151F-7B42-C04C-8147-70830AB40295}" type="presParOf" srcId="{A8CDBBDB-CFDF-404A-BC43-37CEF30AC0B7}" destId="{DDCC27E0-89B9-614D-AAA9-A2BF828E4A13}" srcOrd="0" destOrd="0" presId="urn:microsoft.com/office/officeart/2005/8/layout/radial6"/>
    <dgm:cxn modelId="{176FAD67-A799-0342-9543-4E002149293F}" type="presParOf" srcId="{A8CDBBDB-CFDF-404A-BC43-37CEF30AC0B7}" destId="{03ACE9E1-634D-F04E-8F30-6ED5EAFFE3CA}" srcOrd="1" destOrd="0" presId="urn:microsoft.com/office/officeart/2005/8/layout/radial6"/>
    <dgm:cxn modelId="{06C7C4C4-523E-AB49-8AF8-957A55B3C28D}" type="presParOf" srcId="{A8CDBBDB-CFDF-404A-BC43-37CEF30AC0B7}" destId="{3525D9EC-9793-704F-BD52-0EEB45D61B17}" srcOrd="2" destOrd="0" presId="urn:microsoft.com/office/officeart/2005/8/layout/radial6"/>
    <dgm:cxn modelId="{5AC5A5D3-61E3-1440-9E65-B98E6C2A59DB}" type="presParOf" srcId="{A8CDBBDB-CFDF-404A-BC43-37CEF30AC0B7}" destId="{02CA5AE5-7341-4D48-8F67-C1095C12A79E}" srcOrd="3" destOrd="0" presId="urn:microsoft.com/office/officeart/2005/8/layout/radial6"/>
    <dgm:cxn modelId="{4C90318F-B015-ED47-AB13-110C40CFCFD8}" type="presParOf" srcId="{A8CDBBDB-CFDF-404A-BC43-37CEF30AC0B7}" destId="{EC7ED924-0647-9440-9CF7-DC8290F34100}" srcOrd="4" destOrd="0" presId="urn:microsoft.com/office/officeart/2005/8/layout/radial6"/>
    <dgm:cxn modelId="{57FA24A7-2F72-B644-8679-D566982AED97}" type="presParOf" srcId="{A8CDBBDB-CFDF-404A-BC43-37CEF30AC0B7}" destId="{266D463C-2DD9-1F47-B1AF-8EC7BACD56CA}" srcOrd="5" destOrd="0" presId="urn:microsoft.com/office/officeart/2005/8/layout/radial6"/>
    <dgm:cxn modelId="{25756A3C-99DA-1E4D-9C0C-CC3927B20A5B}" type="presParOf" srcId="{A8CDBBDB-CFDF-404A-BC43-37CEF30AC0B7}" destId="{E3ED478F-764B-6A43-89C9-E6429675AA9D}" srcOrd="6" destOrd="0" presId="urn:microsoft.com/office/officeart/2005/8/layout/radial6"/>
    <dgm:cxn modelId="{1AC251E3-4B55-9741-8726-511481976CC5}" type="presParOf" srcId="{A8CDBBDB-CFDF-404A-BC43-37CEF30AC0B7}" destId="{2E0DC82B-88EA-A64B-BF36-36F55BC71B2E}" srcOrd="7" destOrd="0" presId="urn:microsoft.com/office/officeart/2005/8/layout/radial6"/>
    <dgm:cxn modelId="{85470B46-8D28-E849-8B05-A8C7B041DD4A}" type="presParOf" srcId="{A8CDBBDB-CFDF-404A-BC43-37CEF30AC0B7}" destId="{7B2E51D9-DDD2-2F4A-A7D2-3C82FF55085A}" srcOrd="8" destOrd="0" presId="urn:microsoft.com/office/officeart/2005/8/layout/radial6"/>
    <dgm:cxn modelId="{CE2EAA06-1F56-5A40-9EA7-9A307ADFD7E1}" type="presParOf" srcId="{A8CDBBDB-CFDF-404A-BC43-37CEF30AC0B7}" destId="{19897255-82D0-594E-9021-25F0567E0069}" srcOrd="9" destOrd="0" presId="urn:microsoft.com/office/officeart/2005/8/layout/radial6"/>
    <dgm:cxn modelId="{4E14E8CA-E2B5-1C42-BEE2-9F6700329BC7}" type="presParOf" srcId="{A8CDBBDB-CFDF-404A-BC43-37CEF30AC0B7}" destId="{712D2A33-EC5D-9941-9C39-1E7034102150}" srcOrd="10" destOrd="0" presId="urn:microsoft.com/office/officeart/2005/8/layout/radial6"/>
    <dgm:cxn modelId="{4F984F70-F3C9-4242-B320-80F42BB4D0ED}" type="presParOf" srcId="{A8CDBBDB-CFDF-404A-BC43-37CEF30AC0B7}" destId="{B069D0D1-8E4A-4746-BEAF-F87439353A40}" srcOrd="11" destOrd="0" presId="urn:microsoft.com/office/officeart/2005/8/layout/radial6"/>
    <dgm:cxn modelId="{73A6CAEB-02AA-044D-8C4C-E9C0C6C83A01}" type="presParOf" srcId="{A8CDBBDB-CFDF-404A-BC43-37CEF30AC0B7}" destId="{0F2BD1CC-40DE-0C4E-BE3B-975A0EA32FCD}" srcOrd="12" destOrd="0" presId="urn:microsoft.com/office/officeart/2005/8/layout/radial6"/>
    <dgm:cxn modelId="{E6B03021-0899-C04D-8B55-A5F773498116}" type="presParOf" srcId="{A8CDBBDB-CFDF-404A-BC43-37CEF30AC0B7}" destId="{1D3E4ECF-4ABE-154B-9210-091F77973C93}" srcOrd="13" destOrd="0" presId="urn:microsoft.com/office/officeart/2005/8/layout/radial6"/>
    <dgm:cxn modelId="{15A44117-C875-614B-A221-C9C4BE7C3D5B}" type="presParOf" srcId="{A8CDBBDB-CFDF-404A-BC43-37CEF30AC0B7}" destId="{2212E384-335E-354C-97E0-CB341B9AC2E0}" srcOrd="14" destOrd="0" presId="urn:microsoft.com/office/officeart/2005/8/layout/radial6"/>
    <dgm:cxn modelId="{820C9567-E26D-344C-83D5-69A7813238BC}" type="presParOf" srcId="{A8CDBBDB-CFDF-404A-BC43-37CEF30AC0B7}" destId="{02EE89AF-6518-594D-8A88-5C0FC2399D5B}" srcOrd="15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E89AF-6518-594D-8A88-5C0FC2399D5B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1188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BD1CC-40DE-0C4E-BE3B-975A0EA32FCD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7560000"/>
            <a:gd name="adj2" fmla="val 1188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97255-82D0-594E-9021-25F0567E0069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3240000"/>
            <a:gd name="adj2" fmla="val 756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D478F-764B-6A43-89C9-E6429675AA9D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20520000"/>
            <a:gd name="adj2" fmla="val 324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5AE5-7341-4D48-8F67-C1095C12A79E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16200000"/>
            <a:gd name="adj2" fmla="val 2052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C27E0-89B9-614D-AAA9-A2BF828E4A13}">
      <dsp:nvSpPr>
        <dsp:cNvPr id="0" name=""/>
        <dsp:cNvSpPr/>
      </dsp:nvSpPr>
      <dsp:spPr>
        <a:xfrm>
          <a:off x="1786937" y="1576618"/>
          <a:ext cx="1729962" cy="1729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/>
        </a:p>
      </dsp:txBody>
      <dsp:txXfrm>
        <a:off x="2040284" y="1829965"/>
        <a:ext cx="1223268" cy="1223268"/>
      </dsp:txXfrm>
    </dsp:sp>
    <dsp:sp modelId="{03ACE9E1-634D-F04E-8F30-6ED5EAFFE3CA}">
      <dsp:nvSpPr>
        <dsp:cNvPr id="0" name=""/>
        <dsp:cNvSpPr/>
      </dsp:nvSpPr>
      <dsp:spPr>
        <a:xfrm>
          <a:off x="2046431" y="1165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223774" y="178508"/>
        <a:ext cx="856287" cy="856287"/>
      </dsp:txXfrm>
    </dsp:sp>
    <dsp:sp modelId="{EC7ED924-0647-9440-9CF7-DC8290F34100}">
      <dsp:nvSpPr>
        <dsp:cNvPr id="0" name=""/>
        <dsp:cNvSpPr/>
      </dsp:nvSpPr>
      <dsp:spPr>
        <a:xfrm>
          <a:off x="3791569" y="1269083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68912" y="1446426"/>
        <a:ext cx="856287" cy="856287"/>
      </dsp:txXfrm>
    </dsp:sp>
    <dsp:sp modelId="{2E0DC82B-88EA-A64B-BF36-36F55BC71B2E}">
      <dsp:nvSpPr>
        <dsp:cNvPr id="0" name=""/>
        <dsp:cNvSpPr/>
      </dsp:nvSpPr>
      <dsp:spPr>
        <a:xfrm>
          <a:off x="3124986" y="3320615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302329" y="3497958"/>
        <a:ext cx="856287" cy="856287"/>
      </dsp:txXfrm>
    </dsp:sp>
    <dsp:sp modelId="{712D2A33-EC5D-9941-9C39-1E7034102150}">
      <dsp:nvSpPr>
        <dsp:cNvPr id="0" name=""/>
        <dsp:cNvSpPr/>
      </dsp:nvSpPr>
      <dsp:spPr>
        <a:xfrm>
          <a:off x="967876" y="3320615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145219" y="3497958"/>
        <a:ext cx="856287" cy="856287"/>
      </dsp:txXfrm>
    </dsp:sp>
    <dsp:sp modelId="{1D3E4ECF-4ABE-154B-9210-091F77973C93}">
      <dsp:nvSpPr>
        <dsp:cNvPr id="0" name=""/>
        <dsp:cNvSpPr/>
      </dsp:nvSpPr>
      <dsp:spPr>
        <a:xfrm>
          <a:off x="301293" y="1269083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/>
        </a:p>
      </dsp:txBody>
      <dsp:txXfrm>
        <a:off x="478636" y="1446426"/>
        <a:ext cx="856287" cy="856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C8170A-4535-4103-A744-C7185EDDE3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E7FC0-5336-4D81-A869-DB6D3984D1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5A778-CD70-4B2D-8A03-9C6690119EE3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8E595-F3C2-4182-A31E-41B32F6DA9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128A0-6DEE-40D0-8472-F314771972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87F83-8E47-4BA3-A540-AF1B4581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9EB1F-4B45-B443-84C9-3C29087BA80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24783-33E2-CC47-9E0E-314BD6AB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2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People forget  a big chunk of what they learnt pretty  quickly</a:t>
            </a:r>
          </a:p>
          <a:p>
            <a:r>
              <a:rPr lang="en-US" dirty="0"/>
              <a:t>If our learners forget what they learnt in a matter of days after completing content, it is a very expensive exercise.</a:t>
            </a:r>
          </a:p>
          <a:p>
            <a:r>
              <a:rPr lang="en-US" dirty="0"/>
              <a:t>This is an opportunity for us to help our learners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  <a:p>
            <a:r>
              <a:rPr lang="en-US" dirty="0"/>
              <a:t>https://</a:t>
            </a:r>
            <a:r>
              <a:rPr lang="en-US" dirty="0" err="1"/>
              <a:t>www.goskills.com</a:t>
            </a:r>
            <a:r>
              <a:rPr lang="en-US" dirty="0"/>
              <a:t>/Resources/Learning-retention</a:t>
            </a:r>
          </a:p>
          <a:p>
            <a:r>
              <a:rPr lang="en-US" dirty="0"/>
              <a:t>https://</a:t>
            </a:r>
            <a:r>
              <a:rPr lang="en-US" dirty="0" err="1"/>
              <a:t>learningsolutionsmag.com</a:t>
            </a:r>
            <a:r>
              <a:rPr lang="en-US" dirty="0"/>
              <a:t>/articles/1379/brain-science-the-forgetting-curvethe-dirty-secret-of-corporate-training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51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with our learners every step of their learning journey.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this hack, we propose to extend the journey with the realization is that </a:t>
            </a:r>
            <a:r>
              <a:rPr lang="en-US" sz="1200" b="1" dirty="0"/>
              <a:t>completion is a milestone and the learning journey extends further beyond completion.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36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6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13640A0-21CF-48CA-A03E-DEAEB9825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306" y="2802912"/>
            <a:ext cx="8053388" cy="12521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6B98A70-9C5F-47AC-96AC-3CC698D6E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306" y="2802912"/>
            <a:ext cx="8053388" cy="12521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0E2D8-3310-4A1A-907B-36F0A3ED5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7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7AE255-A833-4F36-A6F1-543565E94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B25339-84E1-4252-926A-611CCA567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5B42FB5-5865-42A3-B3B5-CE3CCE0D4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4E0B020-0F18-4916-A90C-7EFDB2E6D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636C3D2-1A6C-4C2F-B966-EC5878AB9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DDE697C-F319-4DF9-B628-8558050920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1" y="1490663"/>
            <a:ext cx="10950577" cy="4474708"/>
          </a:xfrm>
        </p:spPr>
        <p:txBody>
          <a:bodyPr/>
          <a:lstStyle>
            <a:lvl1pPr marL="285750" indent="-285750">
              <a:buSzPct val="110000"/>
              <a:buFont typeface="Arial" panose="020B0604020202020204" pitchFamily="34" charset="0"/>
              <a:buChar char="•"/>
              <a:defRPr/>
            </a:lvl1pPr>
            <a:lvl2pPr>
              <a:buClr>
                <a:schemeClr val="bg2"/>
              </a:buClr>
              <a:buSzPct val="85000"/>
              <a:defRPr sz="1600"/>
            </a:lvl2pPr>
            <a:lvl3pPr>
              <a:buClr>
                <a:schemeClr val="bg2"/>
              </a:buClr>
              <a:buSzPct val="85000"/>
              <a:defRPr sz="1600"/>
            </a:lvl3pPr>
            <a:lvl4pPr>
              <a:buClr>
                <a:schemeClr val="bg2"/>
              </a:buClr>
              <a:buSzPct val="85000"/>
              <a:defRPr sz="1600"/>
            </a:lvl4pPr>
            <a:lvl5pPr>
              <a:buClr>
                <a:schemeClr val="bg2"/>
              </a:buClr>
              <a:buSzPct val="85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72571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7AE255-A833-4F36-A6F1-543565E94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B25339-84E1-4252-926A-611CCA567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5B42FB5-5865-42A3-B3B5-CE3CCE0D4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4E0B020-0F18-4916-A90C-7EFDB2E6D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636C3D2-1A6C-4C2F-B966-EC5878AB9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DDE697C-F319-4DF9-B628-8558050920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1" y="1490663"/>
            <a:ext cx="5303520" cy="4561794"/>
          </a:xfrm>
        </p:spPr>
        <p:txBody>
          <a:bodyPr/>
          <a:lstStyle>
            <a:lvl1pPr>
              <a:buSzPct val="110000"/>
              <a:defRPr/>
            </a:lvl1pPr>
            <a:lvl2pPr>
              <a:buClr>
                <a:schemeClr val="bg2"/>
              </a:buClr>
              <a:defRPr sz="1600"/>
            </a:lvl2pPr>
            <a:lvl3pPr>
              <a:buClr>
                <a:schemeClr val="bg2"/>
              </a:buClr>
              <a:defRPr sz="16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3518C-4987-402B-9A93-2310B7A1C1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470" y="1490663"/>
            <a:ext cx="5303520" cy="4561794"/>
          </a:xfrm>
        </p:spPr>
        <p:txBody>
          <a:bodyPr/>
          <a:lstStyle>
            <a:lvl2pPr>
              <a:buClr>
                <a:schemeClr val="bg2"/>
              </a:buClr>
              <a:defRPr sz="1600"/>
            </a:lvl2pPr>
            <a:lvl3pPr>
              <a:buClr>
                <a:schemeClr val="bg2"/>
              </a:buClr>
              <a:defRPr sz="16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484294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0" y="2591462"/>
            <a:ext cx="4664075" cy="630942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C3995E-4027-4ABA-9055-33F430A7D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010" y="3361766"/>
            <a:ext cx="4664075" cy="36933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0AB4D2-68BE-4906-89C7-2A8C11BD42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FAB675-B787-44A3-A351-E48DE1AD54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FC22FEC-CC67-4E45-88FE-B94EAA285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0875D67-458F-4506-84EE-8F4D714D8CB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5703" y="681039"/>
            <a:ext cx="5475585" cy="5495924"/>
          </a:xfrm>
        </p:spPr>
        <p:txBody>
          <a:bodyPr/>
          <a:lstStyle>
            <a:lvl2pPr>
              <a:buClr>
                <a:schemeClr val="bg2"/>
              </a:buClr>
              <a:defRPr sz="1600"/>
            </a:lvl2pPr>
            <a:lvl3pPr>
              <a:buClr>
                <a:schemeClr val="bg2"/>
              </a:buClr>
              <a:defRPr sz="16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22695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-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752760E-DB38-4DB0-96D2-C48E6FDE2A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86519" cy="6858000"/>
          </a:xfrm>
          <a:custGeom>
            <a:avLst/>
            <a:gdLst>
              <a:gd name="connsiteX0" fmla="*/ 0 w 5486519"/>
              <a:gd name="connsiteY0" fmla="*/ 0 h 6858000"/>
              <a:gd name="connsiteX1" fmla="*/ 5486519 w 5486519"/>
              <a:gd name="connsiteY1" fmla="*/ 0 h 6858000"/>
              <a:gd name="connsiteX2" fmla="*/ 5486519 w 5486519"/>
              <a:gd name="connsiteY2" fmla="*/ 2572612 h 6858000"/>
              <a:gd name="connsiteX3" fmla="*/ 5479151 w 5486519"/>
              <a:gd name="connsiteY3" fmla="*/ 2571124 h 6858000"/>
              <a:gd name="connsiteX4" fmla="*/ 5296588 w 5486519"/>
              <a:gd name="connsiteY4" fmla="*/ 2753687 h 6858000"/>
              <a:gd name="connsiteX5" fmla="*/ 5479151 w 5486519"/>
              <a:gd name="connsiteY5" fmla="*/ 2936250 h 6858000"/>
              <a:gd name="connsiteX6" fmla="*/ 5486519 w 5486519"/>
              <a:gd name="connsiteY6" fmla="*/ 2934763 h 6858000"/>
              <a:gd name="connsiteX7" fmla="*/ 5486519 w 5486519"/>
              <a:gd name="connsiteY7" fmla="*/ 3247926 h 6858000"/>
              <a:gd name="connsiteX8" fmla="*/ 5479151 w 5486519"/>
              <a:gd name="connsiteY8" fmla="*/ 3246438 h 6858000"/>
              <a:gd name="connsiteX9" fmla="*/ 5296588 w 5486519"/>
              <a:gd name="connsiteY9" fmla="*/ 3429001 h 6858000"/>
              <a:gd name="connsiteX10" fmla="*/ 5479151 w 5486519"/>
              <a:gd name="connsiteY10" fmla="*/ 3611564 h 6858000"/>
              <a:gd name="connsiteX11" fmla="*/ 5486519 w 5486519"/>
              <a:gd name="connsiteY11" fmla="*/ 3610077 h 6858000"/>
              <a:gd name="connsiteX12" fmla="*/ 5486519 w 5486519"/>
              <a:gd name="connsiteY12" fmla="*/ 3923240 h 6858000"/>
              <a:gd name="connsiteX13" fmla="*/ 5479151 w 5486519"/>
              <a:gd name="connsiteY13" fmla="*/ 3921752 h 6858000"/>
              <a:gd name="connsiteX14" fmla="*/ 5296588 w 5486519"/>
              <a:gd name="connsiteY14" fmla="*/ 4104315 h 6858000"/>
              <a:gd name="connsiteX15" fmla="*/ 5479151 w 5486519"/>
              <a:gd name="connsiteY15" fmla="*/ 4286878 h 6858000"/>
              <a:gd name="connsiteX16" fmla="*/ 5486519 w 5486519"/>
              <a:gd name="connsiteY16" fmla="*/ 4285391 h 6858000"/>
              <a:gd name="connsiteX17" fmla="*/ 5486519 w 5486519"/>
              <a:gd name="connsiteY17" fmla="*/ 6858000 h 6858000"/>
              <a:gd name="connsiteX18" fmla="*/ 0 w 5486519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86519" h="6858000">
                <a:moveTo>
                  <a:pt x="0" y="0"/>
                </a:moveTo>
                <a:lnTo>
                  <a:pt x="5486519" y="0"/>
                </a:lnTo>
                <a:lnTo>
                  <a:pt x="5486519" y="2572612"/>
                </a:lnTo>
                <a:lnTo>
                  <a:pt x="5479151" y="2571124"/>
                </a:lnTo>
                <a:cubicBezTo>
                  <a:pt x="5378324" y="2571124"/>
                  <a:pt x="5296588" y="2652860"/>
                  <a:pt x="5296588" y="2753687"/>
                </a:cubicBezTo>
                <a:cubicBezTo>
                  <a:pt x="5296588" y="2854514"/>
                  <a:pt x="5378324" y="2936250"/>
                  <a:pt x="5479151" y="2936250"/>
                </a:cubicBezTo>
                <a:lnTo>
                  <a:pt x="5486519" y="2934763"/>
                </a:lnTo>
                <a:lnTo>
                  <a:pt x="5486519" y="3247926"/>
                </a:lnTo>
                <a:lnTo>
                  <a:pt x="5479151" y="3246438"/>
                </a:lnTo>
                <a:cubicBezTo>
                  <a:pt x="5378324" y="3246438"/>
                  <a:pt x="5296588" y="3328174"/>
                  <a:pt x="5296588" y="3429001"/>
                </a:cubicBezTo>
                <a:cubicBezTo>
                  <a:pt x="5296588" y="3529828"/>
                  <a:pt x="5378324" y="3611564"/>
                  <a:pt x="5479151" y="3611564"/>
                </a:cubicBezTo>
                <a:lnTo>
                  <a:pt x="5486519" y="3610077"/>
                </a:lnTo>
                <a:lnTo>
                  <a:pt x="5486519" y="3923240"/>
                </a:lnTo>
                <a:lnTo>
                  <a:pt x="5479151" y="3921752"/>
                </a:lnTo>
                <a:cubicBezTo>
                  <a:pt x="5378324" y="3921752"/>
                  <a:pt x="5296588" y="4003488"/>
                  <a:pt x="5296588" y="4104315"/>
                </a:cubicBezTo>
                <a:cubicBezTo>
                  <a:pt x="5296588" y="4205142"/>
                  <a:pt x="5378324" y="4286878"/>
                  <a:pt x="5479151" y="4286878"/>
                </a:cubicBezTo>
                <a:lnTo>
                  <a:pt x="5486519" y="4285391"/>
                </a:lnTo>
                <a:lnTo>
                  <a:pt x="548651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703" y="683483"/>
            <a:ext cx="5475287" cy="630942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BC3BB-B15C-4B2D-B95E-A1BF04BBE9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5703" y="2009723"/>
            <a:ext cx="5475287" cy="416723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C3995E-4027-4ABA-9055-33F430A7D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703" y="1453787"/>
            <a:ext cx="5475287" cy="36933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Subhead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09A3FC-1434-456D-9E70-D3557E910B6F}"/>
              </a:ext>
            </a:extLst>
          </p:cNvPr>
          <p:cNvSpPr/>
          <p:nvPr/>
        </p:nvSpPr>
        <p:spPr>
          <a:xfrm>
            <a:off x="5296588" y="3246438"/>
            <a:ext cx="365125" cy="365125"/>
          </a:xfrm>
          <a:prstGeom prst="ellipse">
            <a:avLst/>
          </a:prstGeom>
          <a:solidFill>
            <a:srgbClr val="FA4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0DA39B-23DA-4091-B1AB-AFF7CFFD9F94}"/>
              </a:ext>
            </a:extLst>
          </p:cNvPr>
          <p:cNvSpPr/>
          <p:nvPr/>
        </p:nvSpPr>
        <p:spPr>
          <a:xfrm>
            <a:off x="5296588" y="3921752"/>
            <a:ext cx="365125" cy="365125"/>
          </a:xfrm>
          <a:prstGeom prst="ellipse">
            <a:avLst/>
          </a:prstGeom>
          <a:solidFill>
            <a:srgbClr val="FA4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3C35E3-061C-4633-8B88-38F67F28A78D}"/>
              </a:ext>
            </a:extLst>
          </p:cNvPr>
          <p:cNvSpPr/>
          <p:nvPr/>
        </p:nvSpPr>
        <p:spPr>
          <a:xfrm>
            <a:off x="5296588" y="2571124"/>
            <a:ext cx="365125" cy="365125"/>
          </a:xfrm>
          <a:prstGeom prst="ellipse">
            <a:avLst/>
          </a:prstGeom>
          <a:solidFill>
            <a:srgbClr val="FA4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8EE91F2-E618-4BBF-80E3-EAA7426173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2E4D9D-0FB4-458C-B86A-2D5802C67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395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13A00-1DA2-402E-9916-AE0F7E2B09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61D4D-10C3-4BEF-8C18-0E36A1909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4299DC-AFF6-4595-AB7B-3F04932C4A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713" y="6308725"/>
            <a:ext cx="1665288" cy="25876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A0C6FF9-EBEE-468A-8E7C-EF1702A9B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434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F25D43-82C3-4B44-9092-6A80BE710E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0EE6840-346C-4B28-9533-83CA9562DD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1652DDE-D102-414E-9DDE-228B5F0B8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622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65CDF3-C393-4D63-836E-9B657232F2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F66D424-0FC8-433F-97FA-D7D945AD59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611C370-4FB9-48D2-963B-87187603F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04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F25D43-82C3-4B44-9092-6A80BE710E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0EE6840-346C-4B28-9533-83CA9562DD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1652DDE-D102-414E-9DDE-228B5F0B8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414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92FC16E-712E-4EF9-BC16-CFA767AC5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7598811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E858A-9941-4ED9-953B-82EFDFDDE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759881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AA8277-B7C0-4EF9-935E-5CA1B2B914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bg2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7B44154-2E68-407A-856C-76494DB3C4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8ED8E6-97E9-4933-AD88-848E3EB62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7C78832-4D67-4B27-BEE7-C2CE32941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128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92FC16E-712E-4EF9-BC16-CFA767AC5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7598811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E858A-9941-4ED9-953B-82EFDFDDE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759881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AA8277-B7C0-4EF9-935E-5CA1B2B914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accent6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7B44154-2E68-407A-856C-76494DB3C4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8ED8E6-97E9-4933-AD88-848E3EB62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7C78832-4D67-4B27-BEE7-C2CE32941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394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7DE9999-4F73-4801-95D7-7738C66CC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F450F8C-FB9D-BB43-91DA-57FC77BF8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00814"/>
            <a:ext cx="10515600" cy="1325563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53165F-0D04-2B4A-A98E-6DC92E972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390175"/>
            <a:ext cx="10515600" cy="10255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Presenter, Title of Presenter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4324CD-82C3-48D9-A86A-4FCEBD419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2FAB3CB-FBB9-4421-A3A4-2411DAD3D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185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92FC16E-712E-4EF9-BC16-CFA767AC5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7598811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E858A-9941-4ED9-953B-82EFDFDDE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759881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AA8277-B7C0-4EF9-935E-5CA1B2B914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tx2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7B44154-2E68-407A-856C-76494DB3C4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8ED8E6-97E9-4933-AD88-848E3EB62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7C78832-4D67-4B27-BEE7-C2CE32941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5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741BA0-F3CE-48BD-A136-1E5851DF43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7368F5-9339-4D46-85F0-E357FF60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3467-6341-2B4F-AC37-421C8B6CB2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accent3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23B44B-DEA9-4A4B-9C02-A16D893058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5C160C-CF2F-472F-B408-1BB6742F6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8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2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741BA0-F3CE-48BD-A136-1E5851DF43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7368F5-9339-4D46-85F0-E357FF60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3467-6341-2B4F-AC37-421C8B6CB2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accent6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23B44B-DEA9-4A4B-9C02-A16D893058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5C160C-CF2F-472F-B408-1BB6742F6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985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9C943C3-C164-4474-B155-4F5B1E866C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3467-6341-2B4F-AC37-421C8B6CB2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tx2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23B44B-DEA9-4A4B-9C02-A16D893058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A6166DD-D8CF-44A2-AC52-3E5FD38CC0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3C10B1B-AA6B-4406-BB18-ECAC5603D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193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672CA9-6D3D-4A0D-9042-7FB4B4A059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27991" y="2013592"/>
            <a:ext cx="5409935" cy="3281422"/>
          </a:xfrm>
          <a:prstGeom prst="round2SameRect">
            <a:avLst>
              <a:gd name="adj1" fmla="val 2733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66C3641-24C2-4DB3-BA52-DDE07BE2F3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54667" y="2592790"/>
            <a:ext cx="2258568" cy="3218688"/>
          </a:xfrm>
          <a:prstGeom prst="roundRect">
            <a:avLst>
              <a:gd name="adj" fmla="val 1972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DE4F3E-8402-4A36-B134-3B59C47830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C2FB254-8B2B-4DA2-8097-C085EED41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0BBAC9E-3CF9-4D75-8722-13A8FBE3B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91145" y="3032124"/>
            <a:ext cx="1305446" cy="294195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5585789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- ph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C39628-45A7-4738-A432-B621EA999F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6102" y="1050254"/>
            <a:ext cx="2189334" cy="4817776"/>
          </a:xfrm>
          <a:prstGeom prst="roundRect">
            <a:avLst>
              <a:gd name="adj" fmla="val 2170"/>
            </a:avLst>
          </a:prstGeom>
          <a:solidFill>
            <a:srgbClr val="E9E9E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687621-5A82-40CC-8D76-16DDAB0F4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0" y="2591462"/>
            <a:ext cx="4664075" cy="630942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3F0F1B8-6EAC-411A-BA5F-75E918303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010" y="3361766"/>
            <a:ext cx="4664075" cy="36933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Short description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2EF349-9AA7-4FEA-A5D4-3A2256E9DC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CB73A21-91D0-44B7-A4E2-9DE712822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11926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0B051EF-5679-495F-B49D-73D928216D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4A12500-AF9B-4A14-A9CF-D32034976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46F915A9-7407-4445-BACE-3DEBD9BD5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27991" y="2013592"/>
            <a:ext cx="5409935" cy="3281422"/>
          </a:xfrm>
          <a:prstGeom prst="round2SameRect">
            <a:avLst>
              <a:gd name="adj1" fmla="val 2733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CD303A8-5952-304A-A3B0-8367CE13EB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54667" y="2592790"/>
            <a:ext cx="2258568" cy="3218688"/>
          </a:xfrm>
          <a:prstGeom prst="roundRect">
            <a:avLst>
              <a:gd name="adj" fmla="val 1972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689547A-B33A-F44D-BE98-7B8915ECA0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91145" y="3032124"/>
            <a:ext cx="1305446" cy="294195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71196962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- phon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687621-5A82-40CC-8D76-16DDAB0F4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0" y="2591462"/>
            <a:ext cx="4664075" cy="630942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73716B4-A73B-43B8-A65C-A450C6F6C4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339B2-957B-4D12-B05A-59D6BF0237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713" y="3361766"/>
            <a:ext cx="4664075" cy="5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5037212-4609-4EC9-8D38-2012B96B3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16B36B3-E09E-B340-B334-767CF79BD6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6102" y="1050254"/>
            <a:ext cx="2189334" cy="4817776"/>
          </a:xfrm>
          <a:prstGeom prst="roundRect">
            <a:avLst>
              <a:gd name="adj" fmla="val 2170"/>
            </a:avLst>
          </a:prstGeom>
          <a:solidFill>
            <a:srgbClr val="E9E9E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87242337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- laptop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687621-5A82-40CC-8D76-16DDAB0F4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1" y="2591462"/>
            <a:ext cx="2685608" cy="630942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3F0F1B8-6EAC-411A-BA5F-75E918303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011" y="3361766"/>
            <a:ext cx="2685608" cy="36933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Short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C39628-45A7-4738-A432-B621EA999F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8626" y="1696453"/>
            <a:ext cx="6081963" cy="3725293"/>
          </a:xfrm>
          <a:prstGeom prst="round2SameRect">
            <a:avLst>
              <a:gd name="adj1" fmla="val 2315"/>
              <a:gd name="adj2" fmla="val 0"/>
            </a:avLst>
          </a:prstGeom>
          <a:solidFill>
            <a:srgbClr val="E9E9E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D334FB-DC61-416B-885B-8C78ACEC1B3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8A81AD9-3648-4BC9-928B-4D348D5907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0680F21-66CC-41C3-92D5-80F3D35A6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00751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59AD235-26D0-4B5E-A07A-41F806406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E0D65BB-74FA-42DE-AD3E-368A31E7A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227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53165F-0D04-2B4A-A98E-6DC92E972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088344"/>
            <a:ext cx="10515600" cy="892732"/>
          </a:xfrm>
        </p:spPr>
        <p:txBody>
          <a:bodyPr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Goes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BC71069-D618-3E4D-8962-C64823C28C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62261"/>
            <a:ext cx="10515600" cy="72873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Presenter, Title of Presenter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A865D9DB-314B-AF42-A1F0-9A635E4BA3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62781"/>
            <a:ext cx="10515600" cy="1325563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D8E14E-0F28-4103-92DE-858967B73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061BA85-ADEB-4981-A8A4-B832E74692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44CC671-723E-463F-8274-39B093F34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635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3CC68F-069E-8A41-9E3A-C6E7092AB9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38418" y="2224978"/>
            <a:ext cx="1786824" cy="17868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06B9F357-8D2C-5143-944C-B8E5C20ACF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3" y="2224978"/>
            <a:ext cx="1786824" cy="17868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19457EE0-7D21-B24A-AE7F-A9FA733274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77018" y="2224978"/>
            <a:ext cx="1786824" cy="178682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9AD235-26D0-4B5E-A07A-41F806406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E0D65BB-74FA-42DE-AD3E-368A31E7A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776CEE-A7D9-48BD-9C35-FE246ABE28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7483" y="2224277"/>
            <a:ext cx="1785937" cy="1787525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40769816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B9853B0-2324-4EA7-BF90-99947D48D3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08DEDA6-8BC2-46D5-86D0-1B1526E400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ED191-D531-4ED7-A977-06273B93F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6655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1F47CBB-23FB-D543-A699-3EEED9A145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27775" y="2930525"/>
            <a:ext cx="1554163" cy="11541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9AD235-26D0-4B5E-A07A-41F806406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E0D65BB-74FA-42DE-AD3E-368A31E7A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214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F7722-26B5-8B4C-8D22-154F3A296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84CB8-5B70-A54E-8423-858E4439A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58C01-8B4B-7949-8823-78781DFD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16738-4776-CF45-9234-861FA1B0F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E21B9-0FC4-E34E-9922-197D9F8E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163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5A70-09B8-5F47-9F62-9ED1F759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3DFF7-F811-724C-871E-793D08C0C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CD373-1284-6D47-98CC-BC8D358B9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2157-BC31-6542-A809-DD883D5C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83F86-8723-334D-98F6-6AD9E20B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062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EEF7-7291-3045-B390-003FBC699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45A2C-F1A6-AE44-91F3-8E905193F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2AF10-8CB2-D64B-8957-35E4489EB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B7A4E-B847-114A-A495-8B46C84E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F7F48-7260-534C-B0D7-56AFF6AA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52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3F9F-B99D-5948-B98B-8FCC93B9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6EF1-CD61-514F-AD74-C1D41EFCB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2C4C55-DBE0-C643-BE11-24EF0D5E0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4499C-7640-7C42-A856-82894EAD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C3B9A-D97D-5746-B8E3-EEDC0DBE3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49F7B-0FE2-AA44-B7CB-51D5D1AE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204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490F-CF61-A645-A816-2F1A83010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F1F59-11A1-964C-9F02-9187FD39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DE2CD-2EE2-094C-9F9D-371882BF7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7ABDC-7608-DC4B-81A0-D2522288C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555F7-A3A8-244C-9CC6-075D33E7D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D320D-8032-0F42-887E-722B28BB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2AA69D-8257-6643-A1DA-7E3767051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48CC0D-BA65-2146-B3A8-EB639DD5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498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1676-3E77-E743-97AF-7FD35D0A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C0CCC-2DD1-C343-A8A3-532156E7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6B48D-A52B-B942-87E3-DD561DC46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579FD-F9EF-7B42-B71D-3A3A0A19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143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EA5F30-F913-FA4B-B711-8B8E79E6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157BA-40B0-DD4A-A9EB-3F317B083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22EE9-3C0A-E24D-B1C3-9EC51777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8DE3E7-79F4-4B33-AA46-F902356F4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51588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7BF65E-EDA4-425B-8B8B-F8AE87EE27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91325" y="1627819"/>
            <a:ext cx="4346575" cy="405575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0">
                <a:solidFill>
                  <a:srgbClr val="808080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01 Section One</a:t>
            </a:r>
          </a:p>
          <a:p>
            <a:pPr lvl="0"/>
            <a:r>
              <a:rPr lang="en-US"/>
              <a:t>02 Section Two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03 Section Three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04 Section Four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05 Section Five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BCFC44-224C-41F4-B5A3-991D16D2F8F6}"/>
              </a:ext>
            </a:extLst>
          </p:cNvPr>
          <p:cNvSpPr txBox="1"/>
          <p:nvPr/>
        </p:nvSpPr>
        <p:spPr>
          <a:xfrm>
            <a:off x="6791325" y="1027656"/>
            <a:ext cx="42397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b="1">
                <a:solidFill>
                  <a:schemeClr val="tx1"/>
                </a:solidFill>
                <a:latin typeface="+mj-lt"/>
              </a:rPr>
              <a:t>Table of Contents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565FBE-936E-44A9-AD9A-3B6E10C2D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672D83-D629-44E0-90B0-6FE0CD480C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713" y="6308725"/>
            <a:ext cx="1665288" cy="25876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4573B-5E0B-44C2-A042-9DE0B89956AE}"/>
              </a:ext>
            </a:extLst>
          </p:cNvPr>
          <p:cNvSpPr txBox="1"/>
          <p:nvPr userDrawn="1"/>
        </p:nvSpPr>
        <p:spPr>
          <a:xfrm>
            <a:off x="6791325" y="1027656"/>
            <a:ext cx="42397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b="1">
                <a:solidFill>
                  <a:schemeClr val="tx1"/>
                </a:solidFill>
                <a:latin typeface="+mj-lt"/>
              </a:rPr>
              <a:t>Table of Contents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98BD04-615B-4F5C-8ED3-9F0427BAB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A937805-3376-4D52-BA62-546A72048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9300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7A1B-00CC-0243-AC7A-2AF0C643A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50F1-6E3F-6B4E-BE78-362BA38B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8E3BF-E501-A04D-85BA-5482F64FB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25D77-2BFE-F346-AA76-88B06C4DC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EE1D6-8BD8-B449-AEEA-4DD309A8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39AB4-0ECB-DC45-924B-40C9742E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229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415D-63E4-C147-892F-45C8800B3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96586-BB64-7D49-92FD-154AB7DB66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118C6-EC32-404F-8889-86341C014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223E2-6DF8-4540-AC1C-4D5D9CDC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06395-D80B-2041-996D-9271A3CB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05148-2090-1540-8B4B-994ED7B2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877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9A10-8F70-2947-A3BC-711D9954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CE570-F09D-6047-84AB-39A2CADE5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CE09B-2CE5-3947-ACC8-F541A75A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A996A-D8F8-CA4D-88C7-B1DE35B4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7D9F0-677B-B047-AE5A-4B7102BC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393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9EC27-E248-1947-98D4-ACE605AFCB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CE2E7-B56F-4643-A48F-CD1439171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47F59-304B-5E44-B8BA-7DF2EA32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A9C86-AB5D-5149-BF7B-5C5A8CAAF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5409A-CCCC-D648-A87D-9F11EADB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31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7AE255-A833-4F36-A6F1-543565E94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B25339-84E1-4252-926A-611CCA567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5B42FB5-5865-42A3-B3B5-CE3CCE0D4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4E0B020-0F18-4916-A90C-7EFDB2E6D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636C3D2-1A6C-4C2F-B966-EC5878AB9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DDE697C-F319-4DF9-B628-8558050920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1" y="1490663"/>
            <a:ext cx="5303520" cy="4561794"/>
          </a:xfrm>
        </p:spPr>
        <p:txBody>
          <a:bodyPr/>
          <a:lstStyle>
            <a:lvl1pPr>
              <a:buSzPct val="110000"/>
              <a:defRPr/>
            </a:lvl1pPr>
            <a:lvl2pPr>
              <a:buClr>
                <a:schemeClr val="bg2"/>
              </a:buClr>
              <a:defRPr sz="1600"/>
            </a:lvl2pPr>
            <a:lvl3pPr>
              <a:buClr>
                <a:schemeClr val="bg2"/>
              </a:buClr>
              <a:defRPr sz="16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3518C-4987-402B-9A93-2310B7A1C1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470" y="1490663"/>
            <a:ext cx="5303520" cy="4561794"/>
          </a:xfrm>
        </p:spPr>
        <p:txBody>
          <a:bodyPr/>
          <a:lstStyle>
            <a:lvl2pPr>
              <a:buClr>
                <a:schemeClr val="bg2"/>
              </a:buClr>
              <a:defRPr sz="1600"/>
            </a:lvl2pPr>
            <a:lvl3pPr>
              <a:buClr>
                <a:schemeClr val="bg2"/>
              </a:buClr>
              <a:defRPr sz="16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849581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D7BFB5-1E21-4C0B-B3C8-30736B20A18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558B07-9EF9-4641-AF9F-48FE256CD2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574AB62-0927-4643-BD1A-2956070DA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731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043721-BBA8-A14E-95E4-ED7144203C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98495"/>
            <a:ext cx="9144000" cy="2030505"/>
          </a:xfrm>
        </p:spPr>
        <p:txBody>
          <a:bodyPr anchor="b">
            <a:normAutofit/>
          </a:bodyPr>
          <a:lstStyle>
            <a:lvl1pPr algn="ctr"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4A001B-EF08-B941-B506-301C0CA607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89744"/>
            <a:ext cx="9144000" cy="1889866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30991E-70AD-4B5B-956E-2D6C4FB6E48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7833C2-63E0-4AF4-A89A-0D57355391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D8689EE-D1D1-4914-A960-B25E6F372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95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Sub-Section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112956E-0038-481F-A546-B0CDC1DE77D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8131AFA-C709-4505-80EC-836C6FF426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DA808-FC9D-49A7-8C26-EF576F593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466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Sub-Section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B87B00-19CC-4B1F-A960-F5A08D354B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ED11B7-C0CA-4E2F-837B-C6C6E87243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40554-D9B4-45E4-9D0F-DEF8F1677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213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Sub-Section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04FC4B3-C345-4576-A8B4-9554058A447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B30113-47B7-49A0-B967-F3D5C8F1F2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4A9F3-BA9C-4457-9A7E-6C0CBC2C2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9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F2946-F04F-054A-8C71-6D252C0D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10" y="681037"/>
            <a:ext cx="10949980" cy="6049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4D8BF-1EC1-654A-A609-F26DBC176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010" y="1649896"/>
            <a:ext cx="10949980" cy="4376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0D483-65EC-4ABD-BE78-01C826B06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4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40" r:id="rId11"/>
    <p:sldLayoutId id="2147483725" r:id="rId12"/>
    <p:sldLayoutId id="2147483726" r:id="rId13"/>
    <p:sldLayoutId id="2147483727" r:id="rId14"/>
    <p:sldLayoutId id="2147483729" r:id="rId15"/>
    <p:sldLayoutId id="2147483731" r:id="rId16"/>
    <p:sldLayoutId id="2147483741" r:id="rId17"/>
    <p:sldLayoutId id="2147483728" r:id="rId18"/>
    <p:sldLayoutId id="2147483743" r:id="rId19"/>
    <p:sldLayoutId id="2147483745" r:id="rId20"/>
    <p:sldLayoutId id="2147483730" r:id="rId21"/>
    <p:sldLayoutId id="2147483744" r:id="rId22"/>
    <p:sldLayoutId id="2147483732" r:id="rId23"/>
    <p:sldLayoutId id="2147483735" r:id="rId24"/>
    <p:sldLayoutId id="2147483733" r:id="rId25"/>
    <p:sldLayoutId id="2147483738" r:id="rId26"/>
    <p:sldLayoutId id="2147483739" r:id="rId27"/>
    <p:sldLayoutId id="2147483734" r:id="rId28"/>
    <p:sldLayoutId id="2147483736" r:id="rId29"/>
    <p:sldLayoutId id="2147483742" r:id="rId30"/>
    <p:sldLayoutId id="2147483737" r:id="rId31"/>
    <p:sldLayoutId id="2147483746" r:id="rId3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SzPct val="110000"/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144" userDrawn="1">
          <p15:clr>
            <a:srgbClr val="F26B43"/>
          </p15:clr>
        </p15:guide>
        <p15:guide id="8" pos="75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8E3F9-0073-044F-A695-0A030D08B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8B4A0-2675-AC40-A900-F63C018C9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029E5-A0C1-1340-A85C-3E9673F2B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C60A1-4848-164A-B76D-4A22C3982A4D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45D97-1A80-564B-8038-A0B644174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F79CF-544A-E748-883C-0F13C99BE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D6696-762D-1941-BB40-F4CB7A65C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7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7D675-4E2A-40EB-BBF8-AC038D00D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78548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E58528-6893-4818-9A8D-E6E89BFDD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889584-AD5C-4F33-86DE-648DACE69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8448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101A-6E1F-C249-8C49-AF2C420F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A4517"/>
                </a:solidFill>
              </a:rPr>
              <a:t>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A1A87-0D1E-0147-A2F2-82E1196A4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D975E-531B-4B4C-89BC-D147160A1C7B}"/>
              </a:ext>
            </a:extLst>
          </p:cNvPr>
          <p:cNvSpPr txBox="1"/>
          <p:nvPr/>
        </p:nvSpPr>
        <p:spPr>
          <a:xfrm>
            <a:off x="743263" y="2775640"/>
            <a:ext cx="2983991" cy="1876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82880" rIns="182880" rtlCol="0">
            <a:noAutofit/>
          </a:bodyPr>
          <a:lstStyle/>
          <a:p>
            <a:r>
              <a:rPr lang="en-US" sz="1800" b="1" dirty="0"/>
              <a:t>Repetition</a:t>
            </a:r>
          </a:p>
          <a:p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Relevant bits of content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Context - text, tags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Highlight portlet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FC638-14E5-6649-AA7D-B62A010A0990}"/>
              </a:ext>
            </a:extLst>
          </p:cNvPr>
          <p:cNvSpPr txBox="1"/>
          <p:nvPr/>
        </p:nvSpPr>
        <p:spPr>
          <a:xfrm>
            <a:off x="743263" y="1579552"/>
            <a:ext cx="2983991" cy="1196087"/>
          </a:xfrm>
          <a:prstGeom prst="rect">
            <a:avLst/>
          </a:prstGeom>
          <a:solidFill>
            <a:srgbClr val="FA4616"/>
          </a:solidFill>
        </p:spPr>
        <p:txBody>
          <a:bodyPr wrap="square" lIns="182880" tIns="182880" rIns="182880" rtlCol="0">
            <a:no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90A61-47AE-B948-943D-F1E7413F1DC7}"/>
              </a:ext>
            </a:extLst>
          </p:cNvPr>
          <p:cNvSpPr txBox="1"/>
          <p:nvPr/>
        </p:nvSpPr>
        <p:spPr>
          <a:xfrm>
            <a:off x="4413265" y="2775640"/>
            <a:ext cx="2983991" cy="1876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82880" rIns="182880" rtlCol="0">
            <a:noAutofit/>
          </a:bodyPr>
          <a:lstStyle/>
          <a:p>
            <a:r>
              <a:rPr lang="en-US" sz="1800" b="1" dirty="0"/>
              <a:t>Re-</a:t>
            </a:r>
            <a:r>
              <a:rPr lang="en-US" sz="1800" b="1" dirty="0" err="1"/>
              <a:t>inforces</a:t>
            </a:r>
            <a:endParaRPr lang="en-US" sz="1800" b="1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Cycle through user’s highlights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Jog memory</a:t>
            </a:r>
          </a:p>
          <a:p>
            <a:pPr lvl="0"/>
            <a:endParaRPr lang="en-US" sz="1400" dirty="0"/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38FE4-8F6B-D846-A4C9-0481168E1729}"/>
              </a:ext>
            </a:extLst>
          </p:cNvPr>
          <p:cNvSpPr txBox="1"/>
          <p:nvPr/>
        </p:nvSpPr>
        <p:spPr>
          <a:xfrm>
            <a:off x="4413265" y="1579552"/>
            <a:ext cx="2983991" cy="1196087"/>
          </a:xfrm>
          <a:prstGeom prst="rect">
            <a:avLst/>
          </a:prstGeom>
          <a:solidFill>
            <a:schemeClr val="bg2"/>
          </a:solidFill>
        </p:spPr>
        <p:txBody>
          <a:bodyPr wrap="square" lIns="182880" tIns="182880" rIns="182880" rtlCol="0">
            <a:no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ADEAC-F62C-7E42-A5DD-C33DAF22DCF5}"/>
              </a:ext>
            </a:extLst>
          </p:cNvPr>
          <p:cNvSpPr txBox="1"/>
          <p:nvPr/>
        </p:nvSpPr>
        <p:spPr>
          <a:xfrm>
            <a:off x="8070436" y="2775641"/>
            <a:ext cx="2983991" cy="1876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82880" rIns="182880" rtlCol="0">
            <a:noAutofit/>
          </a:bodyPr>
          <a:lstStyle/>
          <a:p>
            <a:r>
              <a:rPr lang="en-US" sz="1800" b="1" dirty="0"/>
              <a:t>Retention</a:t>
            </a:r>
          </a:p>
          <a:p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Retain knowledge longer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Revise highlights only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F6639-A1FD-F34D-97D3-1E344464065C}"/>
              </a:ext>
            </a:extLst>
          </p:cNvPr>
          <p:cNvSpPr txBox="1"/>
          <p:nvPr/>
        </p:nvSpPr>
        <p:spPr>
          <a:xfrm>
            <a:off x="8070436" y="1579553"/>
            <a:ext cx="2983991" cy="1196087"/>
          </a:xfrm>
          <a:prstGeom prst="rect">
            <a:avLst/>
          </a:prstGeom>
          <a:solidFill>
            <a:srgbClr val="FA4616"/>
          </a:solidFill>
        </p:spPr>
        <p:txBody>
          <a:bodyPr wrap="square" lIns="182880" tIns="182880" rIns="182880" rtlCol="0">
            <a:noAutofit/>
          </a:bodyPr>
          <a:lstStyle/>
          <a:p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2C1C06B-5B63-1A49-88FD-F09A9F4792F1}"/>
              </a:ext>
            </a:extLst>
          </p:cNvPr>
          <p:cNvSpPr/>
          <p:nvPr/>
        </p:nvSpPr>
        <p:spPr>
          <a:xfrm>
            <a:off x="1113914" y="1646241"/>
            <a:ext cx="2103120" cy="1087834"/>
          </a:xfrm>
          <a:prstGeom prst="roundRect">
            <a:avLst>
              <a:gd name="adj" fmla="val 1000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2000" b="-2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2140E0-EDDA-4043-8BD2-A2BE8838FEA8}"/>
              </a:ext>
            </a:extLst>
          </p:cNvPr>
          <p:cNvSpPr/>
          <p:nvPr/>
        </p:nvSpPr>
        <p:spPr>
          <a:xfrm>
            <a:off x="4853700" y="1621115"/>
            <a:ext cx="2103120" cy="1087834"/>
          </a:xfrm>
          <a:prstGeom prst="roundRect">
            <a:avLst>
              <a:gd name="adj" fmla="val 1000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4000" b="-5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6EA83F-D81D-1E46-A6B5-8F89A3147E67}"/>
              </a:ext>
            </a:extLst>
          </p:cNvPr>
          <p:cNvSpPr/>
          <p:nvPr/>
        </p:nvSpPr>
        <p:spPr>
          <a:xfrm>
            <a:off x="8510871" y="1621115"/>
            <a:ext cx="2103120" cy="1087834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09119058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48B864-0554-49E3-B715-FA3D29B5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09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A45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F880AA-421E-4A0C-9E50-D1B551E9F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</p:spPr>
        <p:txBody>
          <a:bodyPr/>
          <a:lstStyle/>
          <a:p>
            <a:fld id="{BF059A51-1513-4722-B38F-49BCC75F15C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6A96AF-BD61-446B-835B-67F41CD256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1" y="1566079"/>
            <a:ext cx="5303520" cy="4561794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013E4BD-30C8-49B4-93F1-16E6BAF926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470" y="1547225"/>
            <a:ext cx="5303520" cy="456179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Interactive content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Annotate/tag relevant parts of content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 engagement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agnostic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Xplor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SabaCloud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Cornerstone LMS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 with most highlights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Snippets most learners find relevant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Social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 vote/like of highlights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Context supports tags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Bookmarks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Content author gets feedback on relevance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B339A-2488-AB42-962B-C711BAEE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28" y="123221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196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48B864-0554-49E3-B715-FA3D29B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A45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F880AA-421E-4A0C-9E50-D1B551E9F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</p:spPr>
        <p:txBody>
          <a:bodyPr/>
          <a:lstStyle/>
          <a:p>
            <a:fld id="{BF059A51-1513-4722-B38F-49BCC75F15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6A96AF-BD61-446B-835B-67F41CD256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1" y="1566079"/>
            <a:ext cx="5303520" cy="4561794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013E4BD-30C8-49B4-93F1-16E6BAF926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470" y="1547225"/>
            <a:ext cx="5303520" cy="456179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Personalized Highlights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Display all my highlights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Delete highlight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Stats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Popular highlights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Content with most highlights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Highlights based search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and recommendations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File types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PDF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E91B25CF-63DF-2642-9B8E-5BBF9EB5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1048" y="1547225"/>
            <a:ext cx="3590582" cy="2089867"/>
          </a:xfrm>
          <a:prstGeom prst="ellipse">
            <a:avLst/>
          </a:prstGeom>
        </p:spPr>
      </p:pic>
      <p:pic>
        <p:nvPicPr>
          <p:cNvPr id="8" name="Picture Placeholder 10" descr="Logo&#10;&#10;Description automatically generated">
            <a:extLst>
              <a:ext uri="{FF2B5EF4-FFF2-40B4-BE49-F238E27FC236}">
                <a16:creationId xmlns:a16="http://schemas.microsoft.com/office/drawing/2014/main" id="{54948EBD-AA1A-E443-B5A3-78801F8076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" b="44"/>
          <a:stretch>
            <a:fillRect/>
          </a:stretch>
        </p:blipFill>
        <p:spPr>
          <a:xfrm>
            <a:off x="2633753" y="3828122"/>
            <a:ext cx="2308065" cy="19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3827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D8FF5-A02B-4868-8ECF-6EF3F8851F3E}"/>
              </a:ext>
            </a:extLst>
          </p:cNvPr>
          <p:cNvSpPr txBox="1"/>
          <p:nvPr/>
        </p:nvSpPr>
        <p:spPr>
          <a:xfrm>
            <a:off x="550502" y="2322409"/>
            <a:ext cx="10750753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0" b="1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9279C-BC3D-43FA-B50B-8273DD205238}"/>
              </a:ext>
            </a:extLst>
          </p:cNvPr>
          <p:cNvSpPr txBox="1"/>
          <p:nvPr/>
        </p:nvSpPr>
        <p:spPr>
          <a:xfrm>
            <a:off x="550502" y="3117226"/>
            <a:ext cx="107507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cornerstoneondemand.com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38258-6A5F-46F9-A2D2-5E98B88B8CCA}"/>
              </a:ext>
            </a:extLst>
          </p:cNvPr>
          <p:cNvSpPr txBox="1"/>
          <p:nvPr/>
        </p:nvSpPr>
        <p:spPr>
          <a:xfrm>
            <a:off x="550502" y="3801271"/>
            <a:ext cx="10750753" cy="143920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Team Highlights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1"/>
                </a:solidFill>
              </a:rPr>
              <a:t>highlights@csod.com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8C679-001F-4FB3-A58D-6F0E36577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10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D8FF5-A02B-4868-8ECF-6EF3F8851F3E}"/>
              </a:ext>
            </a:extLst>
          </p:cNvPr>
          <p:cNvSpPr txBox="1"/>
          <p:nvPr/>
        </p:nvSpPr>
        <p:spPr>
          <a:xfrm>
            <a:off x="720624" y="2998113"/>
            <a:ext cx="10750753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A4D9B-56D1-4410-96D9-39070DF79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130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386836-7A91-B04B-9FBC-5822D1E6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2000814"/>
            <a:ext cx="10958945" cy="1325563"/>
          </a:xfrm>
        </p:spPr>
        <p:txBody>
          <a:bodyPr/>
          <a:lstStyle/>
          <a:p>
            <a:r>
              <a:rPr lang="en-US" dirty="0"/>
              <a:t>The Highlights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9A89A-E2DA-43E0-8192-4D74D0EE6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 descr="A picture containing headdress, helmet&#10;&#10;Description automatically generated">
            <a:extLst>
              <a:ext uri="{FF2B5EF4-FFF2-40B4-BE49-F238E27FC236}">
                <a16:creationId xmlns:a16="http://schemas.microsoft.com/office/drawing/2014/main" id="{8F1035B0-DAA4-DC43-9321-EBDD0231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25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0113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204006C-220A-459C-9150-72A283ED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Team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F880AA-421E-4A0C-9E50-D1B551E9F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</p:spPr>
        <p:txBody>
          <a:bodyPr/>
          <a:lstStyle/>
          <a:p>
            <a:fld id="{BF059A51-1513-4722-B38F-49BCC75F15CA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7E32CB4-DBED-4F44-AE91-C98065A582B0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982340436"/>
              </p:ext>
            </p:extLst>
          </p:nvPr>
        </p:nvGraphicFramePr>
        <p:xfrm>
          <a:off x="620713" y="1490663"/>
          <a:ext cx="5303837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4844069-0604-F741-9FA6-C750FDADD0A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33348035"/>
              </p:ext>
            </p:extLst>
          </p:nvPr>
        </p:nvGraphicFramePr>
        <p:xfrm>
          <a:off x="6267450" y="1490663"/>
          <a:ext cx="530383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919">
                  <a:extLst>
                    <a:ext uri="{9D8B030D-6E8A-4147-A177-3AD203B41FA5}">
                      <a16:colId xmlns:a16="http://schemas.microsoft.com/office/drawing/2014/main" val="2588613865"/>
                    </a:ext>
                  </a:extLst>
                </a:gridCol>
                <a:gridCol w="2651919">
                  <a:extLst>
                    <a:ext uri="{9D8B030D-6E8A-4147-A177-3AD203B41FA5}">
                      <a16:colId xmlns:a16="http://schemas.microsoft.com/office/drawing/2014/main" val="3482930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5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Aanchal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Lohia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Mumbai, 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0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Ravishekhar</a:t>
                      </a:r>
                      <a:r>
                        <a:rPr lang="en-US" dirty="0"/>
                        <a:t> Gopalan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Toronto, 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59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Chetan </a:t>
                      </a:r>
                      <a:r>
                        <a:rPr lang="en-US" dirty="0" err="1"/>
                        <a:t>Urkudkar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Dublin, 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8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Pankaj </a:t>
                      </a:r>
                      <a:r>
                        <a:rPr lang="en-US" dirty="0" err="1"/>
                        <a:t>Khairnar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Mumbai, 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13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Prashant </a:t>
                      </a:r>
                      <a:r>
                        <a:rPr lang="en-US" dirty="0" err="1"/>
                        <a:t>Hattiholi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Pune, 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8134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6643ADF-8398-D549-ABA6-B5E195CA6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063" y="1589585"/>
            <a:ext cx="1028700" cy="10287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BC3BED3-1B59-DE40-BCE3-328740C48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760" y="2908694"/>
            <a:ext cx="927100" cy="901700"/>
          </a:xfrm>
          <a:prstGeom prst="rect">
            <a:avLst/>
          </a:prstGeom>
        </p:spPr>
      </p:pic>
      <p:pic>
        <p:nvPicPr>
          <p:cNvPr id="13" name="Picture 12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93EC44FF-682C-584E-A4FB-D856CA3707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0141" y="4897379"/>
            <a:ext cx="952500" cy="1041400"/>
          </a:xfrm>
          <a:prstGeom prst="rect">
            <a:avLst/>
          </a:prstGeom>
        </p:spPr>
      </p:pic>
      <p:pic>
        <p:nvPicPr>
          <p:cNvPr id="14" name="Picture 13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D333916E-E144-4D47-A826-1AB25343FA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614" y="4896290"/>
            <a:ext cx="1041400" cy="1041400"/>
          </a:xfrm>
          <a:prstGeom prst="rect">
            <a:avLst/>
          </a:prstGeom>
        </p:spPr>
      </p:pic>
      <p:pic>
        <p:nvPicPr>
          <p:cNvPr id="15" name="Picture 14" descr="A picture containing text, arch&#10;&#10;Description automatically generated">
            <a:extLst>
              <a:ext uri="{FF2B5EF4-FFF2-40B4-BE49-F238E27FC236}">
                <a16:creationId xmlns:a16="http://schemas.microsoft.com/office/drawing/2014/main" id="{80C47FF2-43FD-2F42-BF9B-092306D168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240" y="2870086"/>
            <a:ext cx="990600" cy="1003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22A7E8-F6AF-A247-AD03-551564FE92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0999" y="3308928"/>
            <a:ext cx="1238249" cy="134417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FCF6D9-5CDE-B344-AC72-935AA3811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35148"/>
              </p:ext>
            </p:extLst>
          </p:nvPr>
        </p:nvGraphicFramePr>
        <p:xfrm>
          <a:off x="6662472" y="4243984"/>
          <a:ext cx="361290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0049">
                  <a:extLst>
                    <a:ext uri="{9D8B030D-6E8A-4147-A177-3AD203B41FA5}">
                      <a16:colId xmlns:a16="http://schemas.microsoft.com/office/drawing/2014/main" val="2315127952"/>
                    </a:ext>
                  </a:extLst>
                </a:gridCol>
                <a:gridCol w="1332855">
                  <a:extLst>
                    <a:ext uri="{9D8B030D-6E8A-4147-A177-3AD203B41FA5}">
                      <a16:colId xmlns:a16="http://schemas.microsoft.com/office/drawing/2014/main" val="2210223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Yes/No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34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05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76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899082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0EE4B5C-1D3C-E341-9724-7A646E4EB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07471" y="5395525"/>
            <a:ext cx="288000" cy="2880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BAE3FE4-6E77-DF49-86C6-27798D0C0F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08421" y="5026374"/>
            <a:ext cx="288000" cy="2880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2F251CB4-C5A4-4C4B-907E-305561F5A5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96229" y="4675854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67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48B864-0554-49E3-B715-FA3D29B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Learning loss is real!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F880AA-421E-4A0C-9E50-D1B551E9F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</p:spPr>
        <p:txBody>
          <a:bodyPr/>
          <a:lstStyle/>
          <a:p>
            <a:fld id="{BF059A51-1513-4722-B38F-49BCC75F15C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6A96AF-BD61-446B-835B-67F41CD256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1" y="1490663"/>
            <a:ext cx="5303520" cy="4561794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013E4BD-30C8-49B4-93F1-16E6BAF926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470" y="1490663"/>
            <a:ext cx="5303520" cy="456179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People forget around 50% after a day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Companies spend 70B USD on training in the US alone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2052" name="Picture 4" descr="Forgetting Curve">
            <a:extLst>
              <a:ext uri="{FF2B5EF4-FFF2-40B4-BE49-F238E27FC236}">
                <a16:creationId xmlns:a16="http://schemas.microsoft.com/office/drawing/2014/main" id="{3B16B8B4-5615-C948-82C0-625B28D9F6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1" y="1365249"/>
            <a:ext cx="5303520" cy="448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60443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A6B02F-D0E5-6C43-9521-6368790A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Learning Journey</a:t>
            </a:r>
            <a:br>
              <a:rPr lang="en-US" sz="3600" dirty="0">
                <a:solidFill>
                  <a:schemeClr val="bg2"/>
                </a:solidFill>
              </a:rPr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013DA-4C9D-443D-93F5-31BC68529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E518B070-9F88-EE48-B999-6BEF1BF8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127" y="1507200"/>
            <a:ext cx="4733746" cy="49309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07024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A14B2-4A3D-412E-AC7F-D32698549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 descr="A person writing on a screen&#10;&#10;Description automatically generated with low confidence">
            <a:extLst>
              <a:ext uri="{FF2B5EF4-FFF2-40B4-BE49-F238E27FC236}">
                <a16:creationId xmlns:a16="http://schemas.microsoft.com/office/drawing/2014/main" id="{27E70863-A199-44D5-8543-6B56FBB8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25" y="2203787"/>
            <a:ext cx="5158466" cy="282683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8CC779F-10C0-475A-9A5A-561069B44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8" y="2177709"/>
            <a:ext cx="5715000" cy="2852908"/>
          </a:xfrm>
          <a:prstGeom prst="rect">
            <a:avLst/>
          </a:prstGeom>
        </p:spPr>
      </p:pic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6B79D294-B56A-4724-B182-700CB4CB983A}"/>
              </a:ext>
            </a:extLst>
          </p:cNvPr>
          <p:cNvSpPr/>
          <p:nvPr/>
        </p:nvSpPr>
        <p:spPr>
          <a:xfrm>
            <a:off x="4330504" y="978780"/>
            <a:ext cx="3530991" cy="1044548"/>
          </a:xfrm>
          <a:prstGeom prst="curvedDown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7E185F-C67D-4685-9AC8-8137A49F5D3F}"/>
              </a:ext>
            </a:extLst>
          </p:cNvPr>
          <p:cNvSpPr txBox="1"/>
          <p:nvPr/>
        </p:nvSpPr>
        <p:spPr>
          <a:xfrm>
            <a:off x="545122" y="824399"/>
            <a:ext cx="53820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oper Black" panose="0208090404030B020404" pitchFamily="18" charset="0"/>
              </a:rPr>
              <a:t>From</a:t>
            </a:r>
          </a:p>
          <a:p>
            <a:r>
              <a:rPr lang="en-US" sz="3000" dirty="0">
                <a:solidFill>
                  <a:schemeClr val="bg1"/>
                </a:solidFill>
                <a:latin typeface="Cooper Black" panose="0208090404030B020404" pitchFamily="18" charset="0"/>
              </a:rPr>
              <a:t>Retention Burden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4875C6-ADFA-4ACB-ABC7-23D6C33BF874}"/>
              </a:ext>
            </a:extLst>
          </p:cNvPr>
          <p:cNvSpPr txBox="1"/>
          <p:nvPr/>
        </p:nvSpPr>
        <p:spPr>
          <a:xfrm>
            <a:off x="8026790" y="886798"/>
            <a:ext cx="32554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oper Black" panose="0208090404030B020404" pitchFamily="18" charset="0"/>
              </a:rPr>
              <a:t>To</a:t>
            </a:r>
          </a:p>
          <a:p>
            <a:r>
              <a:rPr lang="en-US" sz="3000" dirty="0">
                <a:solidFill>
                  <a:schemeClr val="bg1"/>
                </a:solidFill>
                <a:latin typeface="Cooper Black" panose="0208090404030B020404" pitchFamily="18" charset="0"/>
              </a:rPr>
              <a:t>Ease of access</a:t>
            </a:r>
          </a:p>
        </p:txBody>
      </p:sp>
    </p:spTree>
    <p:extLst>
      <p:ext uri="{BB962C8B-B14F-4D97-AF65-F5344CB8AC3E}">
        <p14:creationId xmlns:p14="http://schemas.microsoft.com/office/powerpoint/2010/main" val="104158860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A182C-7514-444D-AAD7-43C77FD88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E8C3A2-BA24-48C1-8D8D-4A949004F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7735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48B864-0554-49E3-B715-FA3D29B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Retention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F880AA-421E-4A0C-9E50-D1B551E9F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</p:spPr>
        <p:txBody>
          <a:bodyPr/>
          <a:lstStyle/>
          <a:p>
            <a:fld id="{BF059A51-1513-4722-B38F-49BCC75F15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6A96AF-BD61-446B-835B-67F41CD256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1" y="1490663"/>
            <a:ext cx="5303520" cy="4561794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013E4BD-30C8-49B4-93F1-16E6BAF926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470" y="1490663"/>
            <a:ext cx="5303520" cy="4561794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Spaced Repetition is a widely-used technique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Real-world examples </a:t>
            </a:r>
          </a:p>
          <a:p>
            <a:pPr lvl="1">
              <a:buFont typeface="Wingdings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Highlight text in books/notes</a:t>
            </a:r>
          </a:p>
          <a:p>
            <a:pPr lvl="1">
              <a:buFont typeface="Wingdings" pitchFamily="2" charset="2"/>
              <a:buChar char="ü"/>
            </a:pPr>
            <a:r>
              <a:rPr lang="en-US" sz="2200" dirty="0">
                <a:solidFill>
                  <a:schemeClr val="tx1"/>
                </a:solidFill>
              </a:rPr>
              <a:t>Flashcards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Our hack brings this functionality to our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961B2D-22AC-CD46-BA24-8A18E0A94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0" y="1286027"/>
            <a:ext cx="5649955" cy="40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3466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FE1942-FCA3-5546-B1E0-74D9F0490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Online Media 2.mp4" descr="Online Media 2.mp4">
            <a:hlinkClick r:id="" action="ppaction://media"/>
            <a:extLst>
              <a:ext uri="{FF2B5EF4-FFF2-40B4-BE49-F238E27FC236}">
                <a16:creationId xmlns:a16="http://schemas.microsoft.com/office/drawing/2014/main" id="{B9C637DD-F526-9849-8DFA-50CC737628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3583" y="1403383"/>
            <a:ext cx="6661713" cy="40512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1DB7E-8BB3-C048-9CAC-86FF0FE69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52AC09-D6FD-2B49-9D34-621D008656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2379F8-DDE3-1748-B346-3B077EDF57BF}"/>
              </a:ext>
            </a:extLst>
          </p:cNvPr>
          <p:cNvSpPr txBox="1">
            <a:spLocks/>
          </p:cNvSpPr>
          <p:nvPr/>
        </p:nvSpPr>
        <p:spPr>
          <a:xfrm>
            <a:off x="445062" y="396629"/>
            <a:ext cx="3089989" cy="5585619"/>
          </a:xfrm>
          <a:prstGeom prst="rect">
            <a:avLst/>
          </a:prstGeom>
          <a:noFill/>
        </p:spPr>
        <p:txBody>
          <a:bodyPr vert="horz" lIns="365760" tIns="365760" rIns="365760" bIns="36576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2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5000"/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5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5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5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200" b="1" dirty="0"/>
              <a:t>R</a:t>
            </a:r>
            <a:r>
              <a:rPr lang="en-US" dirty="0">
                <a:latin typeface="Cooper Black" panose="0208090404030B020404" pitchFamily="18" charset="77"/>
              </a:rPr>
              <a:t>epetition</a:t>
            </a:r>
          </a:p>
          <a:p>
            <a:pPr algn="l"/>
            <a:r>
              <a:rPr lang="en-US" sz="7200" b="1" dirty="0"/>
              <a:t>R</a:t>
            </a:r>
            <a:r>
              <a:rPr lang="en-US" dirty="0">
                <a:latin typeface="Cooper Black" panose="0208090404030B020404" pitchFamily="18" charset="77"/>
              </a:rPr>
              <a:t>e-</a:t>
            </a:r>
            <a:r>
              <a:rPr lang="en-US" dirty="0" err="1">
                <a:latin typeface="Cooper Black" panose="0208090404030B020404" pitchFamily="18" charset="77"/>
              </a:rPr>
              <a:t>inforces</a:t>
            </a:r>
            <a:endParaRPr lang="en-US" dirty="0">
              <a:latin typeface="Cooper Black" panose="0208090404030B020404" pitchFamily="18" charset="77"/>
            </a:endParaRPr>
          </a:p>
          <a:p>
            <a:pPr algn="l"/>
            <a:r>
              <a:rPr lang="en-US" sz="7200" b="1" dirty="0"/>
              <a:t>R</a:t>
            </a:r>
            <a:r>
              <a:rPr lang="en-US" dirty="0">
                <a:latin typeface="Cooper Black" panose="0208090404030B020404" pitchFamily="18" charset="77"/>
              </a:rPr>
              <a:t>etention</a:t>
            </a:r>
          </a:p>
        </p:txBody>
      </p:sp>
    </p:spTree>
    <p:extLst>
      <p:ext uri="{BB962C8B-B14F-4D97-AF65-F5344CB8AC3E}">
        <p14:creationId xmlns:p14="http://schemas.microsoft.com/office/powerpoint/2010/main" val="42634279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834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834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834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Theme_CSOD">
  <a:themeElements>
    <a:clrScheme name="CSOD New">
      <a:dk1>
        <a:srgbClr val="000000"/>
      </a:dk1>
      <a:lt1>
        <a:srgbClr val="FFFFFF"/>
      </a:lt1>
      <a:dk2>
        <a:srgbClr val="004F71"/>
      </a:dk2>
      <a:lt2>
        <a:srgbClr val="FA4616"/>
      </a:lt2>
      <a:accent1>
        <a:srgbClr val="00859B"/>
      </a:accent1>
      <a:accent2>
        <a:srgbClr val="653024"/>
      </a:accent2>
      <a:accent3>
        <a:srgbClr val="F1C6A6"/>
      </a:accent3>
      <a:accent4>
        <a:srgbClr val="D6001C"/>
      </a:accent4>
      <a:accent5>
        <a:srgbClr val="FFC72C"/>
      </a:accent5>
      <a:accent6>
        <a:srgbClr val="2CCCD3"/>
      </a:accent6>
      <a:hlink>
        <a:srgbClr val="2CCCD3"/>
      </a:hlink>
      <a:folHlink>
        <a:srgbClr val="2CCCD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od_template Aug 5" id="{0E63F085-0568-244E-905E-64637C2AC06E}" vid="{D38EFE47-34BA-F84B-8D54-E5919B9987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8359F1BA370241BA373776C0D97966" ma:contentTypeVersion="12" ma:contentTypeDescription="Create a new document." ma:contentTypeScope="" ma:versionID="179a7ffefa14d03c08765c4b2b291fb2">
  <xsd:schema xmlns:xsd="http://www.w3.org/2001/XMLSchema" xmlns:xs="http://www.w3.org/2001/XMLSchema" xmlns:p="http://schemas.microsoft.com/office/2006/metadata/properties" xmlns:ns2="96a725ab-3218-460e-995d-eacc863cc37a" xmlns:ns3="fe412e4e-e280-4600-a909-1ce3abce0009" targetNamespace="http://schemas.microsoft.com/office/2006/metadata/properties" ma:root="true" ma:fieldsID="3f46cefa0a950d7bc97f3c3ad73630be" ns2:_="" ns3:_="">
    <xsd:import namespace="96a725ab-3218-460e-995d-eacc863cc37a"/>
    <xsd:import namespace="fe412e4e-e280-4600-a909-1ce3abce00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a725ab-3218-460e-995d-eacc863cc3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412e4e-e280-4600-a909-1ce3abce000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6F4CE6-B114-4DF6-A9F1-92B9C22F710E}">
  <ds:schemaRefs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96a725ab-3218-460e-995d-eacc863cc37a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fe412e4e-e280-4600-a909-1ce3abce0009"/>
  </ds:schemaRefs>
</ds:datastoreItem>
</file>

<file path=customXml/itemProps2.xml><?xml version="1.0" encoding="utf-8"?>
<ds:datastoreItem xmlns:ds="http://schemas.openxmlformats.org/officeDocument/2006/customXml" ds:itemID="{A75E0442-DB5C-4CE6-B26C-2F5B88FD4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a725ab-3218-460e-995d-eacc863cc37a"/>
    <ds:schemaRef ds:uri="fe412e4e-e280-4600-a909-1ce3abce00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641708-CF14-4754-932E-4D6B9ADD15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Theme_CSOD</Template>
  <TotalTime>1153</TotalTime>
  <Words>344</Words>
  <Application>Microsoft Macintosh PowerPoint</Application>
  <PresentationFormat>Widescreen</PresentationFormat>
  <Paragraphs>116</Paragraphs>
  <Slides>15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Cooper Black</vt:lpstr>
      <vt:lpstr>Wingdings</vt:lpstr>
      <vt:lpstr>Theme_CSOD</vt:lpstr>
      <vt:lpstr>Office Theme</vt:lpstr>
      <vt:lpstr>PowerPoint Presentation</vt:lpstr>
      <vt:lpstr>The Highlights </vt:lpstr>
      <vt:lpstr>Team Highlights</vt:lpstr>
      <vt:lpstr>Learning loss is real!</vt:lpstr>
      <vt:lpstr>Learning Journey  </vt:lpstr>
      <vt:lpstr>PowerPoint Presentation</vt:lpstr>
      <vt:lpstr>Solution</vt:lpstr>
      <vt:lpstr>Retention</vt:lpstr>
      <vt:lpstr>PowerPoint Presentation</vt:lpstr>
      <vt:lpstr>Demo</vt:lpstr>
      <vt:lpstr>Highlights</vt:lpstr>
      <vt:lpstr>Benefits</vt:lpstr>
      <vt:lpstr>Roadmap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Ravishekhar Gopalan</dc:creator>
  <cp:lastModifiedBy>Ravishekhar Gopalan</cp:lastModifiedBy>
  <cp:revision>128</cp:revision>
  <dcterms:created xsi:type="dcterms:W3CDTF">2021-12-06T14:59:28Z</dcterms:created>
  <dcterms:modified xsi:type="dcterms:W3CDTF">2021-12-15T05:08:45Z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0x010100988359F1BA370241BA373776C0D97966</vt:lpwstr>
  </property>
</Properties>
</file>